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Default Extension="svg" ContentType="image/sv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6">
  <p:sldMasterIdLst>
    <p:sldMasterId id="2147483680" r:id="rId1"/>
  </p:sldMasterIdLst>
  <p:sldIdLst>
    <p:sldId id="291" r:id="rId2"/>
    <p:sldId id="311" r:id="rId3"/>
    <p:sldId id="312" r:id="rId4"/>
    <p:sldId id="305" r:id="rId5"/>
    <p:sldId id="301" r:id="rId6"/>
    <p:sldId id="296" r:id="rId7"/>
    <p:sldId id="297" r:id="rId8"/>
    <p:sldId id="294" r:id="rId9"/>
    <p:sldId id="310" r:id="rId10"/>
    <p:sldId id="309" r:id="rId11"/>
    <p:sldId id="295" r:id="rId12"/>
    <p:sldId id="313" r:id="rId13"/>
    <p:sldId id="314" r:id="rId14"/>
    <p:sldId id="308" r:id="rId1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42D"/>
    <a:srgbClr val="FF6632"/>
    <a:srgbClr val="FFFF66"/>
    <a:srgbClr val="66FF66"/>
    <a:srgbClr val="1A6C22"/>
    <a:srgbClr val="FFFF99"/>
    <a:srgbClr val="99CCFF"/>
    <a:srgbClr val="FF0000"/>
    <a:srgbClr val="FF5050"/>
    <a:srgbClr val="FF851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0" autoAdjust="0"/>
    <p:restoredTop sz="94694"/>
  </p:normalViewPr>
  <p:slideViewPr>
    <p:cSldViewPr snapToGrid="0" snapToObjects="1">
      <p:cViewPr varScale="1">
        <p:scale>
          <a:sx n="68" d="100"/>
          <a:sy n="68" d="100"/>
        </p:scale>
        <p:origin x="-51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&#1056;&#1051;&#1055;\1.&#1064;&#1072;&#1073;&#1083;&#1086;&#1085;%20&#1076;&#1083;&#1103;%204%20&#1084;&#1086;&#1085;&#1080;&#1090;&#1086;&#1088;&#1080;&#1085;&#1075;&#1086;&#1074;%20(1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6;&#1051;&#1055;\1.&#1064;&#1072;&#1073;&#1083;&#1086;&#1085;%20&#1076;&#1083;&#1103;%204%20&#1084;&#1086;&#1085;&#1080;&#1090;&#1086;&#1088;&#1080;&#1085;&#1075;&#1086;&#1074;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>
                <a:solidFill>
                  <a:schemeClr val="accent2"/>
                </a:solidFill>
                <a:latin typeface="Georgia" pitchFamily="18" charset="0"/>
              </a:rPr>
              <a:t>Графическая модель соотношения типов образовательной среды в ДОУ</a:t>
            </a:r>
          </a:p>
        </c:rich>
      </c:tx>
      <c:layout>
        <c:manualLayout>
          <c:xMode val="edge"/>
          <c:yMode val="edge"/>
          <c:x val="0.13363387017316947"/>
          <c:y val="6.7767596630190201E-3"/>
        </c:manualLayout>
      </c:layout>
    </c:title>
    <c:plotArea>
      <c:layout/>
      <c:radarChart>
        <c:radarStyle val="marker"/>
        <c:ser>
          <c:idx val="0"/>
          <c:order val="0"/>
          <c:tx>
            <c:strRef>
              <c:f>'входной мониторинг'!$A$41</c:f>
              <c:strCache>
                <c:ptCount val="1"/>
                <c:pt idx="0">
                  <c:v>Графическая модель соотношения типов образовательной среды</c:v>
                </c:pt>
              </c:strCache>
            </c:strRef>
          </c:tx>
          <c:spPr>
            <a:ln w="57150"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Georgia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'входной мониторинг'!$A$44:$A$47</c:f>
              <c:strCache>
                <c:ptCount val="4"/>
                <c:pt idx="0">
                  <c:v>Активность</c:v>
                </c:pt>
                <c:pt idx="1">
                  <c:v>Зависимость</c:v>
                </c:pt>
                <c:pt idx="2">
                  <c:v>Пассивность</c:v>
                </c:pt>
                <c:pt idx="3">
                  <c:v>Свобода</c:v>
                </c:pt>
              </c:strCache>
            </c:strRef>
          </c:cat>
          <c:val>
            <c:numRef>
              <c:f>'входной мониторинг'!$B$44:$B$47</c:f>
              <c:numCache>
                <c:formatCode>0</c:formatCode>
                <c:ptCount val="4"/>
                <c:pt idx="0">
                  <c:v>57</c:v>
                </c:pt>
                <c:pt idx="1">
                  <c:v>53.333333333333336</c:v>
                </c:pt>
                <c:pt idx="2">
                  <c:v>43</c:v>
                </c:pt>
                <c:pt idx="3">
                  <c:v>46.666666666666153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26-4377-ACEA-D044E0592114}"/>
            </c:ext>
          </c:extLst>
        </c:ser>
        <c:dLbls>
          <c:showVal val="1"/>
        </c:dLbls>
        <c:axId val="107664512"/>
        <c:axId val="107666048"/>
      </c:radarChart>
      <c:catAx>
        <c:axId val="107664512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50" b="1">
                <a:latin typeface="Georgia" pitchFamily="18" charset="0"/>
              </a:defRPr>
            </a:pPr>
            <a:endParaRPr lang="ru-RU"/>
          </a:p>
        </c:txPr>
        <c:crossAx val="107666048"/>
        <c:crosses val="autoZero"/>
        <c:auto val="1"/>
        <c:lblAlgn val="ctr"/>
        <c:lblOffset val="100"/>
      </c:catAx>
      <c:valAx>
        <c:axId val="107666048"/>
        <c:scaling>
          <c:orientation val="minMax"/>
          <c:max val="100"/>
          <c:min val="0"/>
        </c:scaling>
        <c:axPos val="l"/>
        <c:majorGridlines/>
        <c:minorGridlines/>
        <c:numFmt formatCode="0" sourceLinked="1"/>
        <c:majorTickMark val="none"/>
        <c:tickLblPos val="nextTo"/>
        <c:crossAx val="107664512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accent2"/>
                </a:solidFill>
                <a:latin typeface="Georgia" pitchFamily="18" charset="0"/>
              </a:rPr>
              <a:t>Графическая</a:t>
            </a:r>
            <a:r>
              <a:rPr lang="ru-RU" sz="1600" baseline="0" dirty="0">
                <a:solidFill>
                  <a:schemeClr val="accent2"/>
                </a:solidFill>
                <a:latin typeface="Georgia" pitchFamily="18" charset="0"/>
              </a:rPr>
              <a:t> модель соотношения типов образовательной среды</a:t>
            </a:r>
            <a:endParaRPr lang="ru-RU" sz="1600" dirty="0">
              <a:solidFill>
                <a:schemeClr val="accent2"/>
              </a:solidFill>
              <a:latin typeface="Georgia" pitchFamily="18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Графическая модель</c:v>
                </c:pt>
              </c:strCache>
            </c:strRef>
          </c:tx>
          <c:dPt>
            <c:idx val="0"/>
            <c:spPr>
              <a:solidFill>
                <a:srgbClr val="66FF6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9D0-4104-86A4-8E3B8DDDB9F6}"/>
              </c:ext>
            </c:extLst>
          </c:dPt>
          <c:dPt>
            <c:idx val="1"/>
            <c:spPr>
              <a:solidFill>
                <a:srgbClr val="FF5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D0-4104-86A4-8E3B8DDDB9F6}"/>
              </c:ext>
            </c:extLst>
          </c:dPt>
          <c:dPt>
            <c:idx val="2"/>
            <c:spPr>
              <a:solidFill>
                <a:srgbClr val="FFFF6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9D0-4104-86A4-8E3B8DDDB9F6}"/>
              </c:ext>
            </c:extLst>
          </c:dPt>
          <c:dPt>
            <c:idx val="3"/>
            <c:spPr>
              <a:solidFill>
                <a:srgbClr val="99CC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9D0-4104-86A4-8E3B8DDDB9F6}"/>
              </c:ext>
            </c:extLst>
          </c:dPt>
          <c:dLbls>
            <c:dLbl>
              <c:idx val="0"/>
              <c:layout>
                <c:manualLayout>
                  <c:x val="-0.11499364166605124"/>
                  <c:y val="0.1393333802904087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Georgia" pitchFamily="18" charset="0"/>
                      </a:rPr>
                      <a:t>23%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D0-4104-86A4-8E3B8DDDB9F6}"/>
                </c:ext>
              </c:extLst>
            </c:dLbl>
            <c:dLbl>
              <c:idx val="1"/>
              <c:layout>
                <c:manualLayout>
                  <c:x val="-0.12486683752365227"/>
                  <c:y val="-0.189736730891139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Georgia" pitchFamily="18" charset="0"/>
                      </a:rPr>
                      <a:t>30%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D0-4104-86A4-8E3B8DDDB9F6}"/>
                </c:ext>
              </c:extLst>
            </c:dLbl>
            <c:dLbl>
              <c:idx val="2"/>
              <c:layout>
                <c:manualLayout>
                  <c:x val="0.13894528346875062"/>
                  <c:y val="-9.5438920584914447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Georgia" pitchFamily="18" charset="0"/>
                      </a:rPr>
                      <a:t>27%</a:t>
                    </a:r>
                    <a:endParaRPr lang="ru-RU" b="1" dirty="0">
                      <a:latin typeface="Georgia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9D0-4104-86A4-8E3B8DDDB9F6}"/>
                </c:ext>
              </c:extLst>
            </c:dLbl>
            <c:dLbl>
              <c:idx val="3"/>
              <c:layout>
                <c:manualLayout>
                  <c:x val="0.1031144681379145"/>
                  <c:y val="0.1538882058768922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Georgia" pitchFamily="18" charset="0"/>
                        <a:ea typeface="+mn-ea"/>
                        <a:cs typeface="+mn-cs"/>
                      </a:defRPr>
                    </a:pPr>
                    <a:r>
                      <a:rPr lang="ru-RU" b="1" dirty="0" smtClean="0">
                        <a:latin typeface="Georgia" pitchFamily="18" charset="0"/>
                      </a:rPr>
                      <a:t>20%</a:t>
                    </a:r>
                    <a:endParaRPr lang="ru-RU" b="1" dirty="0">
                      <a:latin typeface="Georgia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9D0-4104-86A4-8E3B8DDDB9F6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Догматическая среда</c:v>
                </c:pt>
                <c:pt idx="1">
                  <c:v>Карьерная среда</c:v>
                </c:pt>
                <c:pt idx="2">
                  <c:v>Творческая среда</c:v>
                </c:pt>
                <c:pt idx="3">
                  <c:v>Безмятежная среда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0.23</c:v>
                </c:pt>
                <c:pt idx="1">
                  <c:v>0.30000000000000032</c:v>
                </c:pt>
                <c:pt idx="2">
                  <c:v>0.27</c:v>
                </c:pt>
                <c:pt idx="3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9D0-4104-86A4-8E3B8DDDB9F6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501744358721131"/>
          <c:y val="0.24132841564695109"/>
          <c:w val="0.40170116806498884"/>
          <c:h val="0.6710400778633752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Georgia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25857660923647202"/>
          <c:y val="0.16295832942580091"/>
          <c:w val="0.4500356119998119"/>
          <c:h val="0.63614045978206069"/>
        </c:manualLayout>
      </c:layout>
      <c:radarChart>
        <c:radarStyle val="marker"/>
        <c:ser>
          <c:idx val="1"/>
          <c:order val="0"/>
          <c:tx>
            <c:v>Администрация</c:v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cat>
            <c:strRef>
              <c:f>'входной мониторинг (черновик)'!$A$111:$A$122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'входной мониторинг (черновик)'!$C$111:$C$122</c:f>
              <c:numCache>
                <c:formatCode>General</c:formatCode>
                <c:ptCount val="12"/>
                <c:pt idx="0">
                  <c:v>6.35</c:v>
                </c:pt>
                <c:pt idx="1">
                  <c:v>4.4000000000000004</c:v>
                </c:pt>
                <c:pt idx="2">
                  <c:v>7.9</c:v>
                </c:pt>
                <c:pt idx="3">
                  <c:v>3.9</c:v>
                </c:pt>
                <c:pt idx="4">
                  <c:v>7.2</c:v>
                </c:pt>
                <c:pt idx="5">
                  <c:v>6</c:v>
                </c:pt>
                <c:pt idx="6">
                  <c:v>5.5</c:v>
                </c:pt>
                <c:pt idx="7">
                  <c:v>2.6</c:v>
                </c:pt>
                <c:pt idx="8">
                  <c:v>5.5</c:v>
                </c:pt>
                <c:pt idx="9">
                  <c:v>5.8</c:v>
                </c:pt>
                <c:pt idx="10">
                  <c:v>6.4</c:v>
                </c:pt>
                <c:pt idx="11">
                  <c:v>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1EF-45EC-B5A4-96854343D060}"/>
            </c:ext>
          </c:extLst>
        </c:ser>
        <c:ser>
          <c:idx val="2"/>
          <c:order val="1"/>
          <c:tx>
            <c:v>Педагоги</c:v>
          </c:tx>
          <c:cat>
            <c:strRef>
              <c:f>'входной мониторинг (черновик)'!$A$111:$A$122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'входной мониторинг (черновик)'!$D$111:$D$122</c:f>
              <c:numCache>
                <c:formatCode>General</c:formatCode>
                <c:ptCount val="12"/>
                <c:pt idx="0">
                  <c:v>4.4000000000000004</c:v>
                </c:pt>
                <c:pt idx="1">
                  <c:v>6.9</c:v>
                </c:pt>
                <c:pt idx="2">
                  <c:v>8.1</c:v>
                </c:pt>
                <c:pt idx="3">
                  <c:v>4.8</c:v>
                </c:pt>
                <c:pt idx="4">
                  <c:v>6.7</c:v>
                </c:pt>
                <c:pt idx="5">
                  <c:v>8</c:v>
                </c:pt>
                <c:pt idx="6">
                  <c:v>6.1</c:v>
                </c:pt>
                <c:pt idx="7">
                  <c:v>2.6</c:v>
                </c:pt>
                <c:pt idx="8">
                  <c:v>6</c:v>
                </c:pt>
                <c:pt idx="9">
                  <c:v>5.6</c:v>
                </c:pt>
                <c:pt idx="10">
                  <c:v>8.15</c:v>
                </c:pt>
                <c:pt idx="11">
                  <c:v>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1EF-45EC-B5A4-96854343D060}"/>
            </c:ext>
          </c:extLst>
        </c:ser>
        <c:ser>
          <c:idx val="3"/>
          <c:order val="2"/>
          <c:tx>
            <c:v>Родители</c:v>
          </c:tx>
          <c:spPr>
            <a:ln>
              <a:solidFill>
                <a:srgbClr val="00B0F0"/>
              </a:solidFill>
            </a:ln>
          </c:spPr>
          <c:marker>
            <c:spPr>
              <a:ln>
                <a:solidFill>
                  <a:srgbClr val="00B0F0"/>
                </a:solidFill>
              </a:ln>
            </c:spPr>
          </c:marker>
          <c:cat>
            <c:strRef>
              <c:f>'входной мониторинг (черновик)'!$A$111:$A$122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'входной мониторинг (черновик)'!$E$111:$E$122</c:f>
              <c:numCache>
                <c:formatCode>General</c:formatCode>
                <c:ptCount val="12"/>
                <c:pt idx="0">
                  <c:v>3.7</c:v>
                </c:pt>
                <c:pt idx="1">
                  <c:v>5</c:v>
                </c:pt>
                <c:pt idx="2">
                  <c:v>5.2</c:v>
                </c:pt>
                <c:pt idx="3">
                  <c:v>4.7</c:v>
                </c:pt>
                <c:pt idx="4">
                  <c:v>5.2</c:v>
                </c:pt>
                <c:pt idx="5">
                  <c:v>7</c:v>
                </c:pt>
                <c:pt idx="6">
                  <c:v>5.8</c:v>
                </c:pt>
                <c:pt idx="7">
                  <c:v>1.6</c:v>
                </c:pt>
                <c:pt idx="8">
                  <c:v>5</c:v>
                </c:pt>
                <c:pt idx="9">
                  <c:v>5.5</c:v>
                </c:pt>
                <c:pt idx="10">
                  <c:v>8</c:v>
                </c:pt>
                <c:pt idx="11">
                  <c:v>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1EF-45EC-B5A4-96854343D060}"/>
            </c:ext>
          </c:extLst>
        </c:ser>
        <c:axId val="107848832"/>
        <c:axId val="107850752"/>
      </c:radarChart>
      <c:catAx>
        <c:axId val="107848832"/>
        <c:scaling>
          <c:orientation val="minMax"/>
        </c:scaling>
        <c:axPos val="b"/>
        <c:majorGridlines/>
        <c:numFmt formatCode="General" sourceLinked="0"/>
        <c:tickLblPos val="nextTo"/>
        <c:txPr>
          <a:bodyPr/>
          <a:lstStyle/>
          <a:p>
            <a:pPr>
              <a:defRPr sz="1200" b="1">
                <a:latin typeface="Georgia" pitchFamily="18" charset="0"/>
              </a:defRPr>
            </a:pPr>
            <a:endParaRPr lang="ru-RU"/>
          </a:p>
        </c:txPr>
        <c:crossAx val="107850752"/>
        <c:crosses val="autoZero"/>
        <c:auto val="1"/>
        <c:lblAlgn val="ctr"/>
        <c:lblOffset val="100"/>
      </c:catAx>
      <c:valAx>
        <c:axId val="107850752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crossAx val="10784883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 b="1">
                <a:latin typeface="Georgia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>
                <a:latin typeface="Georgia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>
                <a:latin typeface="Georgia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1654746556648263"/>
          <c:y val="0.85517080446938099"/>
          <c:w val="0.28212453872191728"/>
          <c:h val="0.14482919553062495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125C98-9305-4591-B6A4-3EBC24CEBB4B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CCD959-4715-4E15-AF60-97DD01B7532C}">
      <dgm:prSet phldrT="[Текст]" custT="1"/>
      <dgm:spPr>
        <a:solidFill>
          <a:schemeClr val="accent1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400" dirty="0">
              <a:latin typeface="Georgia" panose="02040502050405020303" pitchFamily="18" charset="0"/>
            </a:rPr>
            <a:t>Преобладание карьерной среды и низкой степени  широты, обобщённости и активности  </a:t>
          </a:r>
        </a:p>
      </dgm:t>
    </dgm:pt>
    <dgm:pt modelId="{19F8B828-1AEE-4A72-8A28-3661D22ECB31}" type="parTrans" cxnId="{2A8B3BEB-C797-42A0-9626-D1650A0BD0A3}">
      <dgm:prSet/>
      <dgm:spPr/>
      <dgm:t>
        <a:bodyPr/>
        <a:lstStyle/>
        <a:p>
          <a:endParaRPr lang="ru-RU"/>
        </a:p>
      </dgm:t>
    </dgm:pt>
    <dgm:pt modelId="{FA5A6C04-33CE-45A5-8A6F-A51B2AC477D1}" type="sibTrans" cxnId="{2A8B3BEB-C797-42A0-9626-D1650A0BD0A3}">
      <dgm:prSet/>
      <dgm:spPr/>
      <dgm:t>
        <a:bodyPr/>
        <a:lstStyle/>
        <a:p>
          <a:endParaRPr lang="ru-RU"/>
        </a:p>
      </dgm:t>
    </dgm:pt>
    <dgm:pt modelId="{5D2A5D59-1564-4B73-9B33-177B99D07D10}">
      <dgm:prSet phldrT="[Текст]" custT="1"/>
      <dgm:spPr>
        <a:solidFill>
          <a:schemeClr val="accent1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400" dirty="0">
              <a:latin typeface="Georgia" panose="02040502050405020303" pitchFamily="18" charset="0"/>
            </a:rPr>
            <a:t>Необходимость расширения </a:t>
          </a:r>
          <a:r>
            <a:rPr lang="ru-RU" sz="1400" dirty="0" err="1">
              <a:latin typeface="Georgia" panose="02040502050405020303" pitchFamily="18" charset="0"/>
            </a:rPr>
            <a:t>социокультурного</a:t>
          </a:r>
          <a:r>
            <a:rPr lang="ru-RU" sz="1400" dirty="0">
              <a:latin typeface="Georgia" panose="02040502050405020303" pitchFamily="18" charset="0"/>
            </a:rPr>
            <a:t> пространства  для наиболее эффективного сплочения всех участников образовательных отношений</a:t>
          </a:r>
        </a:p>
      </dgm:t>
    </dgm:pt>
    <dgm:pt modelId="{4AD0EFB2-A29F-47A9-A32D-CEE4192C10A4}" type="parTrans" cxnId="{BEB9BB29-9687-473B-9483-D1C852608C7D}">
      <dgm:prSet/>
      <dgm:spPr/>
      <dgm:t>
        <a:bodyPr/>
        <a:lstStyle/>
        <a:p>
          <a:endParaRPr lang="ru-RU"/>
        </a:p>
      </dgm:t>
    </dgm:pt>
    <dgm:pt modelId="{0C7C0438-F3B7-4235-A149-F2502C399124}" type="sibTrans" cxnId="{BEB9BB29-9687-473B-9483-D1C852608C7D}">
      <dgm:prSet/>
      <dgm:spPr/>
      <dgm:t>
        <a:bodyPr/>
        <a:lstStyle/>
        <a:p>
          <a:endParaRPr lang="ru-RU"/>
        </a:p>
      </dgm:t>
    </dgm:pt>
    <dgm:pt modelId="{D66298A3-B222-4BB7-9004-F58D4A700738}" type="pres">
      <dgm:prSet presAssocID="{F7125C98-9305-4591-B6A4-3EBC24CEBB4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16B6E6-7AFF-4B88-AB3D-3130A980BA06}" type="pres">
      <dgm:prSet presAssocID="{FFCCD959-4715-4E15-AF60-97DD01B7532C}" presName="arrow" presStyleLbl="node1" presStyleIdx="0" presStyleCnt="2" custRadScaleRad="80959" custRadScaleInc="-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772EC-DD0F-4C66-B002-4DC6F98C21BA}" type="pres">
      <dgm:prSet presAssocID="{5D2A5D59-1564-4B73-9B33-177B99D07D10}" presName="arrow" presStyleLbl="node1" presStyleIdx="1" presStyleCnt="2" custScaleY="100019" custRadScaleRad="62979" custRadScaleInc="-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8B3BEB-C797-42A0-9626-D1650A0BD0A3}" srcId="{F7125C98-9305-4591-B6A4-3EBC24CEBB4B}" destId="{FFCCD959-4715-4E15-AF60-97DD01B7532C}" srcOrd="0" destOrd="0" parTransId="{19F8B828-1AEE-4A72-8A28-3661D22ECB31}" sibTransId="{FA5A6C04-33CE-45A5-8A6F-A51B2AC477D1}"/>
    <dgm:cxn modelId="{935A71E6-8AF6-490E-8389-C88D704E8116}" type="presOf" srcId="{FFCCD959-4715-4E15-AF60-97DD01B7532C}" destId="{F816B6E6-7AFF-4B88-AB3D-3130A980BA06}" srcOrd="0" destOrd="0" presId="urn:microsoft.com/office/officeart/2005/8/layout/arrow5"/>
    <dgm:cxn modelId="{0FAC40C0-B80A-441F-817E-BEAB2650B74A}" type="presOf" srcId="{5D2A5D59-1564-4B73-9B33-177B99D07D10}" destId="{B9C772EC-DD0F-4C66-B002-4DC6F98C21BA}" srcOrd="0" destOrd="0" presId="urn:microsoft.com/office/officeart/2005/8/layout/arrow5"/>
    <dgm:cxn modelId="{9F88B105-2C28-417C-862F-6DC789783FDE}" type="presOf" srcId="{F7125C98-9305-4591-B6A4-3EBC24CEBB4B}" destId="{D66298A3-B222-4BB7-9004-F58D4A700738}" srcOrd="0" destOrd="0" presId="urn:microsoft.com/office/officeart/2005/8/layout/arrow5"/>
    <dgm:cxn modelId="{BEB9BB29-9687-473B-9483-D1C852608C7D}" srcId="{F7125C98-9305-4591-B6A4-3EBC24CEBB4B}" destId="{5D2A5D59-1564-4B73-9B33-177B99D07D10}" srcOrd="1" destOrd="0" parTransId="{4AD0EFB2-A29F-47A9-A32D-CEE4192C10A4}" sibTransId="{0C7C0438-F3B7-4235-A149-F2502C399124}"/>
    <dgm:cxn modelId="{1C118C25-06C3-49E2-AAFA-7F31C4CCCF94}" type="presParOf" srcId="{D66298A3-B222-4BB7-9004-F58D4A700738}" destId="{F816B6E6-7AFF-4B88-AB3D-3130A980BA06}" srcOrd="0" destOrd="0" presId="urn:microsoft.com/office/officeart/2005/8/layout/arrow5"/>
    <dgm:cxn modelId="{D6708FA8-4267-4AFF-ADF0-40BA15973573}" type="presParOf" srcId="{D66298A3-B222-4BB7-9004-F58D4A700738}" destId="{B9C772EC-DD0F-4C66-B002-4DC6F98C21B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621967-C361-41A0-91E2-1E17C3F42279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F03CEE-1D4F-441A-8D3D-0CFD47FAD81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dirty="0">
              <a:solidFill>
                <a:srgbClr val="FF6632"/>
              </a:solidFill>
              <a:latin typeface="Georgia" pitchFamily="18" charset="0"/>
            </a:rPr>
            <a:t>Дети</a:t>
          </a:r>
          <a:r>
            <a:rPr lang="ru-RU" sz="2800" dirty="0">
              <a:solidFill>
                <a:srgbClr val="FF6632"/>
              </a:solidFill>
              <a:latin typeface="Georgia" pitchFamily="18" charset="0"/>
            </a:rPr>
            <a:t> </a:t>
          </a:r>
          <a:endParaRPr lang="ru-RU" sz="2800" dirty="0" smtClean="0">
            <a:solidFill>
              <a:srgbClr val="FF6632"/>
            </a:solidFill>
            <a:latin typeface="Georgia" pitchFamily="18" charset="0"/>
          </a:endParaRPr>
        </a:p>
        <a:p>
          <a:pPr>
            <a:spcAft>
              <a:spcPts val="0"/>
            </a:spcAft>
          </a:pPr>
          <a:r>
            <a:rPr lang="ru-RU" sz="1800" dirty="0" smtClean="0">
              <a:latin typeface="Georgia" pitchFamily="18" charset="0"/>
            </a:rPr>
            <a:t>(</a:t>
          </a:r>
          <a:r>
            <a:rPr lang="ru-RU" sz="1800" dirty="0">
              <a:latin typeface="Georgia" pitchFamily="18" charset="0"/>
            </a:rPr>
            <a:t>возможность социализации и развитие личностного потенциала в ЛРОС)</a:t>
          </a:r>
          <a:r>
            <a:rPr lang="ru-RU" sz="3200" dirty="0">
              <a:latin typeface="Georgia" pitchFamily="18" charset="0"/>
            </a:rPr>
            <a:t> </a:t>
          </a:r>
        </a:p>
      </dgm:t>
    </dgm:pt>
    <dgm:pt modelId="{7E5F44AC-4AF5-4128-AAE3-8F3CF7E43C38}" type="parTrans" cxnId="{5307EAC6-788E-4C20-8137-C74AF3B96C1A}">
      <dgm:prSet/>
      <dgm:spPr/>
      <dgm:t>
        <a:bodyPr/>
        <a:lstStyle/>
        <a:p>
          <a:endParaRPr lang="ru-RU"/>
        </a:p>
      </dgm:t>
    </dgm:pt>
    <dgm:pt modelId="{4CAEAFAB-211A-482E-8E94-C1CD541CFD67}" type="sibTrans" cxnId="{5307EAC6-788E-4C20-8137-C74AF3B96C1A}">
      <dgm:prSet/>
      <dgm:spPr/>
      <dgm:t>
        <a:bodyPr/>
        <a:lstStyle/>
        <a:p>
          <a:endParaRPr lang="ru-RU"/>
        </a:p>
      </dgm:t>
    </dgm:pt>
    <dgm:pt modelId="{0D17DA5E-E617-4A31-8225-355D3A88E68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dirty="0">
              <a:solidFill>
                <a:srgbClr val="FF6632"/>
              </a:solidFill>
              <a:latin typeface="Georgia" pitchFamily="18" charset="0"/>
            </a:rPr>
            <a:t>Педагоги </a:t>
          </a:r>
        </a:p>
        <a:p>
          <a:pPr>
            <a:spcAft>
              <a:spcPts val="0"/>
            </a:spcAft>
          </a:pPr>
          <a:r>
            <a:rPr lang="ru-RU" sz="1800" dirty="0">
              <a:latin typeface="Georgia" pitchFamily="18" charset="0"/>
            </a:rPr>
            <a:t>(повышение профессиональной компетентности и развитие  личностного потенциала)</a:t>
          </a:r>
          <a:endParaRPr lang="ru-RU" sz="2000" dirty="0">
            <a:latin typeface="Georgia" pitchFamily="18" charset="0"/>
          </a:endParaRPr>
        </a:p>
      </dgm:t>
    </dgm:pt>
    <dgm:pt modelId="{46688DEF-5F49-4AFC-A63E-A82476AC8DE6}" type="parTrans" cxnId="{AB619CFC-FEA8-45CC-B25B-8C3ACF9A427E}">
      <dgm:prSet/>
      <dgm:spPr/>
      <dgm:t>
        <a:bodyPr/>
        <a:lstStyle/>
        <a:p>
          <a:endParaRPr lang="ru-RU"/>
        </a:p>
      </dgm:t>
    </dgm:pt>
    <dgm:pt modelId="{EEA5FA5F-26AD-4C84-B436-7338210FE264}" type="sibTrans" cxnId="{AB619CFC-FEA8-45CC-B25B-8C3ACF9A427E}">
      <dgm:prSet/>
      <dgm:spPr/>
      <dgm:t>
        <a:bodyPr/>
        <a:lstStyle/>
        <a:p>
          <a:endParaRPr lang="ru-RU"/>
        </a:p>
      </dgm:t>
    </dgm:pt>
    <dgm:pt modelId="{CC7659CE-57EF-4AC3-8CD7-9B38F1A97838}">
      <dgm:prSet phldrT="[Текст]" custT="1"/>
      <dgm:spPr/>
      <dgm:t>
        <a:bodyPr/>
        <a:lstStyle/>
        <a:p>
          <a:r>
            <a:rPr lang="ru-RU" sz="2400" dirty="0">
              <a:solidFill>
                <a:srgbClr val="FF6632"/>
              </a:solidFill>
              <a:latin typeface="Georgia" pitchFamily="18" charset="0"/>
            </a:rPr>
            <a:t>Администрация</a:t>
          </a:r>
          <a:r>
            <a:rPr lang="ru-RU" sz="1800" dirty="0">
              <a:solidFill>
                <a:schemeClr val="bg1"/>
              </a:solidFill>
              <a:latin typeface="Georgia" pitchFamily="18" charset="0"/>
            </a:rPr>
            <a:t> (совершенствование управленческих компетенций)</a:t>
          </a:r>
          <a:endParaRPr lang="ru-RU" sz="2400" dirty="0">
            <a:solidFill>
              <a:schemeClr val="bg1"/>
            </a:solidFill>
            <a:latin typeface="Georgia" pitchFamily="18" charset="0"/>
          </a:endParaRPr>
        </a:p>
      </dgm:t>
    </dgm:pt>
    <dgm:pt modelId="{DE4959D4-6DAD-430B-A016-5CEF162CD8EE}" type="parTrans" cxnId="{0E4AEDAA-D73F-46AD-851E-B197D2F6C6F0}">
      <dgm:prSet/>
      <dgm:spPr/>
      <dgm:t>
        <a:bodyPr/>
        <a:lstStyle/>
        <a:p>
          <a:endParaRPr lang="ru-RU"/>
        </a:p>
      </dgm:t>
    </dgm:pt>
    <dgm:pt modelId="{1CC1D3C0-84ED-475D-B2E1-68950BF43097}" type="sibTrans" cxnId="{0E4AEDAA-D73F-46AD-851E-B197D2F6C6F0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6943D7F1-5605-4AFD-BE6A-FBBD04BAB350}">
      <dgm:prSet phldrT="[Текст]" custT="1"/>
      <dgm:spPr/>
      <dgm:t>
        <a:bodyPr/>
        <a:lstStyle/>
        <a:p>
          <a:r>
            <a:rPr lang="ru-RU" sz="2400" dirty="0">
              <a:solidFill>
                <a:srgbClr val="FF6632"/>
              </a:solidFill>
              <a:latin typeface="Georgia" pitchFamily="18" charset="0"/>
            </a:rPr>
            <a:t>Социальные партнеры</a:t>
          </a:r>
          <a:r>
            <a:rPr lang="ru-RU" sz="2000" dirty="0">
              <a:solidFill>
                <a:srgbClr val="FF6632"/>
              </a:solidFill>
              <a:latin typeface="Georgia" pitchFamily="18" charset="0"/>
            </a:rPr>
            <a:t> </a:t>
          </a:r>
          <a:r>
            <a:rPr lang="ru-RU" sz="1800" dirty="0">
              <a:latin typeface="Georgia" pitchFamily="18" charset="0"/>
            </a:rPr>
            <a:t>(возможность расширения сотрудничества)</a:t>
          </a:r>
          <a:endParaRPr lang="ru-RU" sz="2800" dirty="0">
            <a:latin typeface="Georgia" pitchFamily="18" charset="0"/>
          </a:endParaRPr>
        </a:p>
      </dgm:t>
    </dgm:pt>
    <dgm:pt modelId="{E8399E08-DC41-4039-8D49-3F2CC838F4B3}" type="parTrans" cxnId="{B067AAD9-8843-430A-8622-CBF58ACE9DE0}">
      <dgm:prSet/>
      <dgm:spPr/>
      <dgm:t>
        <a:bodyPr/>
        <a:lstStyle/>
        <a:p>
          <a:endParaRPr lang="ru-RU"/>
        </a:p>
      </dgm:t>
    </dgm:pt>
    <dgm:pt modelId="{F06F5FB3-46A8-4138-9776-2D55580DF5BE}" type="sibTrans" cxnId="{B067AAD9-8843-430A-8622-CBF58ACE9DE0}">
      <dgm:prSet/>
      <dgm:spPr/>
      <dgm:t>
        <a:bodyPr/>
        <a:lstStyle/>
        <a:p>
          <a:endParaRPr lang="ru-RU"/>
        </a:p>
      </dgm:t>
    </dgm:pt>
    <dgm:pt modelId="{34A9ACD1-ACE0-4E5E-98F9-8B64C933B8E5}">
      <dgm:prSet phldrT="[Текст]" custT="1"/>
      <dgm:spPr/>
      <dgm:t>
        <a:bodyPr/>
        <a:lstStyle/>
        <a:p>
          <a:r>
            <a:rPr lang="ru-RU" sz="2400" dirty="0">
              <a:solidFill>
                <a:srgbClr val="FF6632"/>
              </a:solidFill>
              <a:latin typeface="Georgia" pitchFamily="18" charset="0"/>
            </a:rPr>
            <a:t>Родители</a:t>
          </a:r>
          <a:r>
            <a:rPr lang="ru-RU" sz="1400" dirty="0">
              <a:solidFill>
                <a:srgbClr val="C00000"/>
              </a:solidFill>
              <a:latin typeface="Georgia" pitchFamily="18" charset="0"/>
            </a:rPr>
            <a:t> </a:t>
          </a:r>
          <a:r>
            <a:rPr lang="ru-RU" sz="1800" dirty="0">
              <a:latin typeface="Georgia" pitchFamily="18" charset="0"/>
            </a:rPr>
            <a:t>(удовлетворённость качеством образования)</a:t>
          </a:r>
          <a:endParaRPr lang="ru-RU" sz="3200" dirty="0">
            <a:latin typeface="Georgia" pitchFamily="18" charset="0"/>
          </a:endParaRPr>
        </a:p>
      </dgm:t>
    </dgm:pt>
    <dgm:pt modelId="{237269CE-B81D-44B9-ABF3-0D806149328D}" type="parTrans" cxnId="{0B46549B-2FAB-4E0D-88A6-B36E5216B1BE}">
      <dgm:prSet/>
      <dgm:spPr/>
      <dgm:t>
        <a:bodyPr/>
        <a:lstStyle/>
        <a:p>
          <a:endParaRPr lang="ru-RU"/>
        </a:p>
      </dgm:t>
    </dgm:pt>
    <dgm:pt modelId="{6B91596A-35D7-46C2-B112-C9B84D272782}" type="sibTrans" cxnId="{0B46549B-2FAB-4E0D-88A6-B36E5216B1BE}">
      <dgm:prSet/>
      <dgm:spPr/>
      <dgm:t>
        <a:bodyPr/>
        <a:lstStyle/>
        <a:p>
          <a:endParaRPr lang="ru-RU"/>
        </a:p>
      </dgm:t>
    </dgm:pt>
    <dgm:pt modelId="{D7823A50-D436-4003-A517-122ED9D2717B}" type="pres">
      <dgm:prSet presAssocID="{9D621967-C361-41A0-91E2-1E17C3F422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10BE2D-017D-4EE2-83CA-31DEE6DEA346}" type="pres">
      <dgm:prSet presAssocID="{02F03CEE-1D4F-441A-8D3D-0CFD47FAD816}" presName="node" presStyleLbl="node1" presStyleIdx="0" presStyleCnt="5" custScaleX="281772" custScaleY="140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4DC33-4D2C-4467-954F-7BA0E3D498C6}" type="pres">
      <dgm:prSet presAssocID="{02F03CEE-1D4F-441A-8D3D-0CFD47FAD816}" presName="spNode" presStyleCnt="0"/>
      <dgm:spPr/>
    </dgm:pt>
    <dgm:pt modelId="{4B024FF2-27A0-486A-9357-B9A895D9C1E7}" type="pres">
      <dgm:prSet presAssocID="{4CAEAFAB-211A-482E-8E94-C1CD541CFD67}" presName="sibTrans" presStyleLbl="sibTrans1D1" presStyleIdx="0" presStyleCnt="5"/>
      <dgm:spPr/>
      <dgm:t>
        <a:bodyPr/>
        <a:lstStyle/>
        <a:p>
          <a:endParaRPr lang="ru-RU"/>
        </a:p>
      </dgm:t>
    </dgm:pt>
    <dgm:pt modelId="{F3767CCE-96BB-4622-B5B5-FBEBEC7C4947}" type="pres">
      <dgm:prSet presAssocID="{0D17DA5E-E617-4A31-8225-355D3A88E686}" presName="node" presStyleLbl="node1" presStyleIdx="1" presStyleCnt="5" custScaleX="270107" custScaleY="122587" custRadScaleRad="185048" custRadScaleInc="54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7DDA0-F15D-413A-B99B-EF9B4239C223}" type="pres">
      <dgm:prSet presAssocID="{0D17DA5E-E617-4A31-8225-355D3A88E686}" presName="spNode" presStyleCnt="0"/>
      <dgm:spPr/>
    </dgm:pt>
    <dgm:pt modelId="{0630E925-45EC-42F6-82E1-489B6F57E65C}" type="pres">
      <dgm:prSet presAssocID="{EEA5FA5F-26AD-4C84-B436-7338210FE264}" presName="sibTrans" presStyleLbl="sibTrans1D1" presStyleIdx="1" presStyleCnt="5"/>
      <dgm:spPr/>
      <dgm:t>
        <a:bodyPr/>
        <a:lstStyle/>
        <a:p>
          <a:endParaRPr lang="ru-RU"/>
        </a:p>
      </dgm:t>
    </dgm:pt>
    <dgm:pt modelId="{880B6C3B-98A0-4A9B-A3D8-8A6A9274BF11}" type="pres">
      <dgm:prSet presAssocID="{CC7659CE-57EF-4AC3-8CD7-9B38F1A97838}" presName="node" presStyleLbl="node1" presStyleIdx="2" presStyleCnt="5" custScaleX="223617" custScaleY="101620" custRadScaleRad="186127" custRadScaleInc="-129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496F1-2BE4-4304-8027-66583228C8B6}" type="pres">
      <dgm:prSet presAssocID="{CC7659CE-57EF-4AC3-8CD7-9B38F1A97838}" presName="spNode" presStyleCnt="0"/>
      <dgm:spPr/>
    </dgm:pt>
    <dgm:pt modelId="{D1B4565B-CB93-4CA2-94A3-BF0C31763524}" type="pres">
      <dgm:prSet presAssocID="{1CC1D3C0-84ED-475D-B2E1-68950BF43097}" presName="sibTrans" presStyleLbl="sibTrans1D1" presStyleIdx="2" presStyleCnt="5"/>
      <dgm:spPr/>
      <dgm:t>
        <a:bodyPr/>
        <a:lstStyle/>
        <a:p>
          <a:endParaRPr lang="ru-RU"/>
        </a:p>
      </dgm:t>
    </dgm:pt>
    <dgm:pt modelId="{B9F93B81-35EB-4DDA-8B83-35BA677B8E30}" type="pres">
      <dgm:prSet presAssocID="{6943D7F1-5605-4AFD-BE6A-FBBD04BAB350}" presName="node" presStyleLbl="node1" presStyleIdx="3" presStyleCnt="5" custScaleX="246498" custScaleY="124254" custRadScaleRad="168455" custRadScaleInc="130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D3A73-D1CA-45AD-B65E-1AB143E262E2}" type="pres">
      <dgm:prSet presAssocID="{6943D7F1-5605-4AFD-BE6A-FBBD04BAB350}" presName="spNode" presStyleCnt="0"/>
      <dgm:spPr/>
    </dgm:pt>
    <dgm:pt modelId="{CF8D5566-AAD0-4FC3-B9C9-2BE26B804294}" type="pres">
      <dgm:prSet presAssocID="{F06F5FB3-46A8-4138-9776-2D55580DF5BE}" presName="sibTrans" presStyleLbl="sibTrans1D1" presStyleIdx="3" presStyleCnt="5"/>
      <dgm:spPr/>
      <dgm:t>
        <a:bodyPr/>
        <a:lstStyle/>
        <a:p>
          <a:endParaRPr lang="ru-RU"/>
        </a:p>
      </dgm:t>
    </dgm:pt>
    <dgm:pt modelId="{DBFBEA1E-8D6E-4DBA-812B-201DD634A634}" type="pres">
      <dgm:prSet presAssocID="{34A9ACD1-ACE0-4E5E-98F9-8B64C933B8E5}" presName="node" presStyleLbl="node1" presStyleIdx="4" presStyleCnt="5" custScaleX="213427" custScaleY="140058" custRadScaleRad="150444" custRadScaleInc="-34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3B157-6E28-4D23-87A4-FA9E87DA45AE}" type="pres">
      <dgm:prSet presAssocID="{34A9ACD1-ACE0-4E5E-98F9-8B64C933B8E5}" presName="spNode" presStyleCnt="0"/>
      <dgm:spPr/>
    </dgm:pt>
    <dgm:pt modelId="{A6A9D760-E574-4AE0-9378-DF717FF5AF71}" type="pres">
      <dgm:prSet presAssocID="{6B91596A-35D7-46C2-B112-C9B84D272782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7BCD98CB-1FE7-45A1-A2F7-28E9E087D6C7}" type="presOf" srcId="{34A9ACD1-ACE0-4E5E-98F9-8B64C933B8E5}" destId="{DBFBEA1E-8D6E-4DBA-812B-201DD634A634}" srcOrd="0" destOrd="0" presId="urn:microsoft.com/office/officeart/2005/8/layout/cycle6"/>
    <dgm:cxn modelId="{0B46549B-2FAB-4E0D-88A6-B36E5216B1BE}" srcId="{9D621967-C361-41A0-91E2-1E17C3F42279}" destId="{34A9ACD1-ACE0-4E5E-98F9-8B64C933B8E5}" srcOrd="4" destOrd="0" parTransId="{237269CE-B81D-44B9-ABF3-0D806149328D}" sibTransId="{6B91596A-35D7-46C2-B112-C9B84D272782}"/>
    <dgm:cxn modelId="{434E10A6-513C-4F83-9709-282EA7E3832F}" type="presOf" srcId="{EEA5FA5F-26AD-4C84-B436-7338210FE264}" destId="{0630E925-45EC-42F6-82E1-489B6F57E65C}" srcOrd="0" destOrd="0" presId="urn:microsoft.com/office/officeart/2005/8/layout/cycle6"/>
    <dgm:cxn modelId="{5307EAC6-788E-4C20-8137-C74AF3B96C1A}" srcId="{9D621967-C361-41A0-91E2-1E17C3F42279}" destId="{02F03CEE-1D4F-441A-8D3D-0CFD47FAD816}" srcOrd="0" destOrd="0" parTransId="{7E5F44AC-4AF5-4128-AAE3-8F3CF7E43C38}" sibTransId="{4CAEAFAB-211A-482E-8E94-C1CD541CFD67}"/>
    <dgm:cxn modelId="{5FF02CFF-1118-4447-96D1-78888FDA1A86}" type="presOf" srcId="{0D17DA5E-E617-4A31-8225-355D3A88E686}" destId="{F3767CCE-96BB-4622-B5B5-FBEBEC7C4947}" srcOrd="0" destOrd="0" presId="urn:microsoft.com/office/officeart/2005/8/layout/cycle6"/>
    <dgm:cxn modelId="{779E9ED0-DA6F-4066-A063-329BB22CADC4}" type="presOf" srcId="{F06F5FB3-46A8-4138-9776-2D55580DF5BE}" destId="{CF8D5566-AAD0-4FC3-B9C9-2BE26B804294}" srcOrd="0" destOrd="0" presId="urn:microsoft.com/office/officeart/2005/8/layout/cycle6"/>
    <dgm:cxn modelId="{5B7859E5-BDB3-49F1-8236-7FC60108429C}" type="presOf" srcId="{6943D7F1-5605-4AFD-BE6A-FBBD04BAB350}" destId="{B9F93B81-35EB-4DDA-8B83-35BA677B8E30}" srcOrd="0" destOrd="0" presId="urn:microsoft.com/office/officeart/2005/8/layout/cycle6"/>
    <dgm:cxn modelId="{AB619CFC-FEA8-45CC-B25B-8C3ACF9A427E}" srcId="{9D621967-C361-41A0-91E2-1E17C3F42279}" destId="{0D17DA5E-E617-4A31-8225-355D3A88E686}" srcOrd="1" destOrd="0" parTransId="{46688DEF-5F49-4AFC-A63E-A82476AC8DE6}" sibTransId="{EEA5FA5F-26AD-4C84-B436-7338210FE264}"/>
    <dgm:cxn modelId="{1F6DB097-8EBF-4188-A7DF-F49E0C7D0CCE}" type="presOf" srcId="{9D621967-C361-41A0-91E2-1E17C3F42279}" destId="{D7823A50-D436-4003-A517-122ED9D2717B}" srcOrd="0" destOrd="0" presId="urn:microsoft.com/office/officeart/2005/8/layout/cycle6"/>
    <dgm:cxn modelId="{BFD1EAD7-6DE3-40FD-B02B-714F8BEAC3D2}" type="presOf" srcId="{4CAEAFAB-211A-482E-8E94-C1CD541CFD67}" destId="{4B024FF2-27A0-486A-9357-B9A895D9C1E7}" srcOrd="0" destOrd="0" presId="urn:microsoft.com/office/officeart/2005/8/layout/cycle6"/>
    <dgm:cxn modelId="{9F5D5F42-0CCD-4FFE-A6F0-BB65D665232E}" type="presOf" srcId="{1CC1D3C0-84ED-475D-B2E1-68950BF43097}" destId="{D1B4565B-CB93-4CA2-94A3-BF0C31763524}" srcOrd="0" destOrd="0" presId="urn:microsoft.com/office/officeart/2005/8/layout/cycle6"/>
    <dgm:cxn modelId="{B067AAD9-8843-430A-8622-CBF58ACE9DE0}" srcId="{9D621967-C361-41A0-91E2-1E17C3F42279}" destId="{6943D7F1-5605-4AFD-BE6A-FBBD04BAB350}" srcOrd="3" destOrd="0" parTransId="{E8399E08-DC41-4039-8D49-3F2CC838F4B3}" sibTransId="{F06F5FB3-46A8-4138-9776-2D55580DF5BE}"/>
    <dgm:cxn modelId="{F7581475-95A6-4F29-834A-0BDF784CAA05}" type="presOf" srcId="{02F03CEE-1D4F-441A-8D3D-0CFD47FAD816}" destId="{8F10BE2D-017D-4EE2-83CA-31DEE6DEA346}" srcOrd="0" destOrd="0" presId="urn:microsoft.com/office/officeart/2005/8/layout/cycle6"/>
    <dgm:cxn modelId="{F060E224-D399-438A-8E87-3A9B9BD81F69}" type="presOf" srcId="{6B91596A-35D7-46C2-B112-C9B84D272782}" destId="{A6A9D760-E574-4AE0-9378-DF717FF5AF71}" srcOrd="0" destOrd="0" presId="urn:microsoft.com/office/officeart/2005/8/layout/cycle6"/>
    <dgm:cxn modelId="{0E4AEDAA-D73F-46AD-851E-B197D2F6C6F0}" srcId="{9D621967-C361-41A0-91E2-1E17C3F42279}" destId="{CC7659CE-57EF-4AC3-8CD7-9B38F1A97838}" srcOrd="2" destOrd="0" parTransId="{DE4959D4-6DAD-430B-A016-5CEF162CD8EE}" sibTransId="{1CC1D3C0-84ED-475D-B2E1-68950BF43097}"/>
    <dgm:cxn modelId="{5D64585D-8C95-4573-8300-46ACDB1367F6}" type="presOf" srcId="{CC7659CE-57EF-4AC3-8CD7-9B38F1A97838}" destId="{880B6C3B-98A0-4A9B-A3D8-8A6A9274BF11}" srcOrd="0" destOrd="0" presId="urn:microsoft.com/office/officeart/2005/8/layout/cycle6"/>
    <dgm:cxn modelId="{D0D6E2B8-B5B2-4A0E-8E75-212E949A0A32}" type="presParOf" srcId="{D7823A50-D436-4003-A517-122ED9D2717B}" destId="{8F10BE2D-017D-4EE2-83CA-31DEE6DEA346}" srcOrd="0" destOrd="0" presId="urn:microsoft.com/office/officeart/2005/8/layout/cycle6"/>
    <dgm:cxn modelId="{3D73EBF5-5C9C-4587-B889-C3307A8B578A}" type="presParOf" srcId="{D7823A50-D436-4003-A517-122ED9D2717B}" destId="{D1F4DC33-4D2C-4467-954F-7BA0E3D498C6}" srcOrd="1" destOrd="0" presId="urn:microsoft.com/office/officeart/2005/8/layout/cycle6"/>
    <dgm:cxn modelId="{2556DA9A-A0BB-433B-8E1C-AF0778D7DCDB}" type="presParOf" srcId="{D7823A50-D436-4003-A517-122ED9D2717B}" destId="{4B024FF2-27A0-486A-9357-B9A895D9C1E7}" srcOrd="2" destOrd="0" presId="urn:microsoft.com/office/officeart/2005/8/layout/cycle6"/>
    <dgm:cxn modelId="{2F72530A-93A6-4683-B172-63FB3588BBC9}" type="presParOf" srcId="{D7823A50-D436-4003-A517-122ED9D2717B}" destId="{F3767CCE-96BB-4622-B5B5-FBEBEC7C4947}" srcOrd="3" destOrd="0" presId="urn:microsoft.com/office/officeart/2005/8/layout/cycle6"/>
    <dgm:cxn modelId="{650C5D67-CE0F-415B-93A5-9337E5690C04}" type="presParOf" srcId="{D7823A50-D436-4003-A517-122ED9D2717B}" destId="{81C7DDA0-F15D-413A-B99B-EF9B4239C223}" srcOrd="4" destOrd="0" presId="urn:microsoft.com/office/officeart/2005/8/layout/cycle6"/>
    <dgm:cxn modelId="{5AD4C95A-2225-44C8-87D4-3797C7B0A64A}" type="presParOf" srcId="{D7823A50-D436-4003-A517-122ED9D2717B}" destId="{0630E925-45EC-42F6-82E1-489B6F57E65C}" srcOrd="5" destOrd="0" presId="urn:microsoft.com/office/officeart/2005/8/layout/cycle6"/>
    <dgm:cxn modelId="{765904CF-6BF4-407A-BEEB-1E5D1BEAE2A5}" type="presParOf" srcId="{D7823A50-D436-4003-A517-122ED9D2717B}" destId="{880B6C3B-98A0-4A9B-A3D8-8A6A9274BF11}" srcOrd="6" destOrd="0" presId="urn:microsoft.com/office/officeart/2005/8/layout/cycle6"/>
    <dgm:cxn modelId="{2342EBF5-1921-4571-9D73-C427238F30A8}" type="presParOf" srcId="{D7823A50-D436-4003-A517-122ED9D2717B}" destId="{9FD496F1-2BE4-4304-8027-66583228C8B6}" srcOrd="7" destOrd="0" presId="urn:microsoft.com/office/officeart/2005/8/layout/cycle6"/>
    <dgm:cxn modelId="{CE08185A-7E07-47A0-A80D-65739F07A786}" type="presParOf" srcId="{D7823A50-D436-4003-A517-122ED9D2717B}" destId="{D1B4565B-CB93-4CA2-94A3-BF0C31763524}" srcOrd="8" destOrd="0" presId="urn:microsoft.com/office/officeart/2005/8/layout/cycle6"/>
    <dgm:cxn modelId="{64D36E0C-C7BC-4A9B-A577-49E2B7558420}" type="presParOf" srcId="{D7823A50-D436-4003-A517-122ED9D2717B}" destId="{B9F93B81-35EB-4DDA-8B83-35BA677B8E30}" srcOrd="9" destOrd="0" presId="urn:microsoft.com/office/officeart/2005/8/layout/cycle6"/>
    <dgm:cxn modelId="{D937E8B4-6EDA-4AD8-9721-9EF9CF647846}" type="presParOf" srcId="{D7823A50-D436-4003-A517-122ED9D2717B}" destId="{D86D3A73-D1CA-45AD-B65E-1AB143E262E2}" srcOrd="10" destOrd="0" presId="urn:microsoft.com/office/officeart/2005/8/layout/cycle6"/>
    <dgm:cxn modelId="{379579C3-D125-4724-A132-56E7A46A24C1}" type="presParOf" srcId="{D7823A50-D436-4003-A517-122ED9D2717B}" destId="{CF8D5566-AAD0-4FC3-B9C9-2BE26B804294}" srcOrd="11" destOrd="0" presId="urn:microsoft.com/office/officeart/2005/8/layout/cycle6"/>
    <dgm:cxn modelId="{6D635A0B-11C2-4CFD-97AC-CBE542DDC9B9}" type="presParOf" srcId="{D7823A50-D436-4003-A517-122ED9D2717B}" destId="{DBFBEA1E-8D6E-4DBA-812B-201DD634A634}" srcOrd="12" destOrd="0" presId="urn:microsoft.com/office/officeart/2005/8/layout/cycle6"/>
    <dgm:cxn modelId="{5AA22CCF-AEC6-4212-9DF3-7087CCEE8A24}" type="presParOf" srcId="{D7823A50-D436-4003-A517-122ED9D2717B}" destId="{0883B157-6E28-4D23-87A4-FA9E87DA45AE}" srcOrd="13" destOrd="0" presId="urn:microsoft.com/office/officeart/2005/8/layout/cycle6"/>
    <dgm:cxn modelId="{9E9D1617-82C9-4CAE-9482-AE2A598F9580}" type="presParOf" srcId="{D7823A50-D436-4003-A517-122ED9D2717B}" destId="{A6A9D760-E574-4AE0-9378-DF717FF5AF71}" srcOrd="14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15469E-4FC2-4CCC-8FA3-5442FEED00C0}" type="doc">
      <dgm:prSet loTypeId="urn:microsoft.com/office/officeart/2005/8/layout/vList3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57BAA9-C16A-42C4-B96A-9422FBB465AE}">
      <dgm:prSet custT="1"/>
      <dgm:spPr/>
      <dgm:t>
        <a:bodyPr/>
        <a:lstStyle/>
        <a:p>
          <a:pPr algn="just"/>
          <a:r>
            <a:rPr lang="ru-RU" sz="2400" b="1" u="sng" dirty="0" smtClean="0">
              <a:solidFill>
                <a:srgbClr val="1A6C22"/>
              </a:solidFill>
              <a:latin typeface="Georgia" pitchFamily="18" charset="0"/>
            </a:rPr>
            <a:t>Образ желаемого состояния ДОУ по формуле «3+2»</a:t>
          </a:r>
          <a:endParaRPr lang="ru-RU" sz="2400" dirty="0">
            <a:solidFill>
              <a:srgbClr val="1A6C22"/>
            </a:solidFill>
          </a:endParaRPr>
        </a:p>
      </dgm:t>
    </dgm:pt>
    <dgm:pt modelId="{251E837A-8CB6-4511-BE8D-B917B1051BA1}" type="parTrans" cxnId="{1EEC4C11-9765-49B7-9C6E-3F29FBF5F545}">
      <dgm:prSet/>
      <dgm:spPr/>
      <dgm:t>
        <a:bodyPr/>
        <a:lstStyle/>
        <a:p>
          <a:endParaRPr lang="ru-RU"/>
        </a:p>
      </dgm:t>
    </dgm:pt>
    <dgm:pt modelId="{7F5C3F3E-1E5A-4D3E-86B8-4C69090C6265}" type="sibTrans" cxnId="{1EEC4C11-9765-49B7-9C6E-3F29FBF5F545}">
      <dgm:prSet/>
      <dgm:spPr/>
      <dgm:t>
        <a:bodyPr/>
        <a:lstStyle/>
        <a:p>
          <a:endParaRPr lang="ru-RU"/>
        </a:p>
      </dgm:t>
    </dgm:pt>
    <dgm:pt modelId="{038CBC22-E71F-4CD4-BE58-F14D6C24B03B}" type="pres">
      <dgm:prSet presAssocID="{3B15469E-4FC2-4CCC-8FA3-5442FEED00C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271485-8B5B-4CE0-948C-DF962AECF6BD}" type="pres">
      <dgm:prSet presAssocID="{F557BAA9-C16A-42C4-B96A-9422FBB465AE}" presName="composite" presStyleCnt="0"/>
      <dgm:spPr/>
      <dgm:t>
        <a:bodyPr/>
        <a:lstStyle/>
        <a:p>
          <a:endParaRPr lang="ru-RU"/>
        </a:p>
      </dgm:t>
    </dgm:pt>
    <dgm:pt modelId="{194874FE-CF67-4933-8651-E5F7B34DD0F8}" type="pres">
      <dgm:prSet presAssocID="{F557BAA9-C16A-42C4-B96A-9422FBB465AE}" presName="imgShp" presStyleLbl="fgImgPlace1" presStyleIdx="0" presStyleCnt="1" custFlipVert="1" custScaleX="1229" custScaleY="1680" custLinFactNeighborX="22037" custLinFactNeighborY="41598"/>
      <dgm:spPr/>
      <dgm:t>
        <a:bodyPr/>
        <a:lstStyle/>
        <a:p>
          <a:endParaRPr lang="ru-RU"/>
        </a:p>
      </dgm:t>
    </dgm:pt>
    <dgm:pt modelId="{BA601EB1-8422-4619-8B95-036946CB0A41}" type="pres">
      <dgm:prSet presAssocID="{F557BAA9-C16A-42C4-B96A-9422FBB465AE}" presName="txShp" presStyleLbl="node1" presStyleIdx="0" presStyleCnt="1" custFlipVert="1" custScaleX="141998" custScaleY="16510" custLinFactNeighborX="-6593" custLinFactNeighborY="-32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9E5076-38D9-4B70-B0B5-55BB454EE6EF}" type="presOf" srcId="{3B15469E-4FC2-4CCC-8FA3-5442FEED00C0}" destId="{038CBC22-E71F-4CD4-BE58-F14D6C24B03B}" srcOrd="0" destOrd="0" presId="urn:microsoft.com/office/officeart/2005/8/layout/vList3#4"/>
    <dgm:cxn modelId="{660AB6D0-89E8-49D6-99BE-E8A29CEB4AAD}" type="presOf" srcId="{F557BAA9-C16A-42C4-B96A-9422FBB465AE}" destId="{BA601EB1-8422-4619-8B95-036946CB0A41}" srcOrd="0" destOrd="0" presId="urn:microsoft.com/office/officeart/2005/8/layout/vList3#4"/>
    <dgm:cxn modelId="{1EEC4C11-9765-49B7-9C6E-3F29FBF5F545}" srcId="{3B15469E-4FC2-4CCC-8FA3-5442FEED00C0}" destId="{F557BAA9-C16A-42C4-B96A-9422FBB465AE}" srcOrd="0" destOrd="0" parTransId="{251E837A-8CB6-4511-BE8D-B917B1051BA1}" sibTransId="{7F5C3F3E-1E5A-4D3E-86B8-4C69090C6265}"/>
    <dgm:cxn modelId="{C3044098-36A9-4AB7-A84C-2902353232CB}" type="presParOf" srcId="{038CBC22-E71F-4CD4-BE58-F14D6C24B03B}" destId="{04271485-8B5B-4CE0-948C-DF962AECF6BD}" srcOrd="0" destOrd="0" presId="urn:microsoft.com/office/officeart/2005/8/layout/vList3#4"/>
    <dgm:cxn modelId="{848DA2F2-8402-4DF3-9281-2282DD31FF99}" type="presParOf" srcId="{04271485-8B5B-4CE0-948C-DF962AECF6BD}" destId="{194874FE-CF67-4933-8651-E5F7B34DD0F8}" srcOrd="0" destOrd="0" presId="urn:microsoft.com/office/officeart/2005/8/layout/vList3#4"/>
    <dgm:cxn modelId="{AF4D0734-1141-4389-9186-A3B17B5BA130}" type="presParOf" srcId="{04271485-8B5B-4CE0-948C-DF962AECF6BD}" destId="{BA601EB1-8422-4619-8B95-036946CB0A41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0F7076-911D-4161-AACD-12D0AD1B427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D9B3A3-72A0-4F85-86CC-C439E6B88422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u="sng" dirty="0">
            <a:solidFill>
              <a:srgbClr val="FF0000"/>
            </a:solidFill>
            <a:latin typeface="Georgia" pitchFamily="18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u="sng" dirty="0">
            <a:solidFill>
              <a:srgbClr val="FF0000"/>
            </a:solidFill>
            <a:latin typeface="Georgia" pitchFamily="18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u="sng" dirty="0">
              <a:solidFill>
                <a:srgbClr val="00642D"/>
              </a:solidFill>
              <a:latin typeface="Georgia" pitchFamily="18" charset="0"/>
            </a:rPr>
            <a:t>Ресурсное обеспечение</a:t>
          </a:r>
        </a:p>
        <a:p>
          <a:pPr lvl="0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0" dirty="0"/>
        </a:p>
      </dgm:t>
    </dgm:pt>
    <dgm:pt modelId="{5F73A1ED-755E-4087-8474-29FF9D472B8F}" type="parTrans" cxnId="{1D3CD458-30CA-4873-81F5-2B72F27F97D1}">
      <dgm:prSet/>
      <dgm:spPr/>
      <dgm:t>
        <a:bodyPr/>
        <a:lstStyle/>
        <a:p>
          <a:endParaRPr lang="ru-RU"/>
        </a:p>
      </dgm:t>
    </dgm:pt>
    <dgm:pt modelId="{D308DE5B-568C-4F11-A762-64A6CE9037C8}" type="sibTrans" cxnId="{1D3CD458-30CA-4873-81F5-2B72F27F97D1}">
      <dgm:prSet/>
      <dgm:spPr/>
      <dgm:t>
        <a:bodyPr/>
        <a:lstStyle/>
        <a:p>
          <a:endParaRPr lang="ru-RU"/>
        </a:p>
      </dgm:t>
    </dgm:pt>
    <dgm:pt modelId="{67625B36-8651-470E-8978-0BDFF683A00E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Кадровое: управленческая команда и творческая группа педагогов;</a:t>
          </a:r>
          <a:endParaRPr lang="ru-RU" sz="1800" dirty="0">
            <a:solidFill>
              <a:schemeClr val="accent1">
                <a:lumMod val="50000"/>
              </a:schemeClr>
            </a:solidFill>
            <a:latin typeface="Georgia" pitchFamily="18" charset="0"/>
          </a:endParaRPr>
        </a:p>
      </dgm:t>
    </dgm:pt>
    <dgm:pt modelId="{25C9D990-3F28-484A-9690-19E9116FE801}" type="parTrans" cxnId="{4D3D55FE-0D77-4D32-840F-1AE02DB9F4F0}">
      <dgm:prSet/>
      <dgm:spPr/>
      <dgm:t>
        <a:bodyPr/>
        <a:lstStyle/>
        <a:p>
          <a:endParaRPr lang="ru-RU"/>
        </a:p>
      </dgm:t>
    </dgm:pt>
    <dgm:pt modelId="{2BAC22CB-E5C0-4E47-9DC8-99F4D0094D9F}" type="sibTrans" cxnId="{4D3D55FE-0D77-4D32-840F-1AE02DB9F4F0}">
      <dgm:prSet/>
      <dgm:spPr/>
      <dgm:t>
        <a:bodyPr/>
        <a:lstStyle/>
        <a:p>
          <a:endParaRPr lang="ru-RU"/>
        </a:p>
      </dgm:t>
    </dgm:pt>
    <dgm:pt modelId="{F0575681-D269-4335-B92F-9DB7253A064C}">
      <dgm:prSet phldrT="[Текст]" custT="1"/>
      <dgm:spPr/>
      <dgm:t>
        <a:bodyPr/>
        <a:lstStyle/>
        <a:p>
          <a:r>
            <a:rPr lang="ru-RU" sz="2000" b="1" u="sng" dirty="0">
              <a:solidFill>
                <a:srgbClr val="00642D"/>
              </a:solidFill>
              <a:latin typeface="Georgia" pitchFamily="18" charset="0"/>
            </a:rPr>
            <a:t>Управленческое сопровождение</a:t>
          </a:r>
          <a:endParaRPr lang="ru-RU" sz="2000" b="1" u="sng" dirty="0">
            <a:solidFill>
              <a:srgbClr val="00642D"/>
            </a:solidFill>
          </a:endParaRPr>
        </a:p>
      </dgm:t>
    </dgm:pt>
    <dgm:pt modelId="{DEB49B10-9651-432F-9A40-F6FD0C2F4836}" type="parTrans" cxnId="{9A02944D-6E1C-4740-B067-789E821BB0F4}">
      <dgm:prSet/>
      <dgm:spPr/>
      <dgm:t>
        <a:bodyPr/>
        <a:lstStyle/>
        <a:p>
          <a:endParaRPr lang="ru-RU"/>
        </a:p>
      </dgm:t>
    </dgm:pt>
    <dgm:pt modelId="{56CA6FAB-1514-4421-A93D-943942E5B147}" type="sibTrans" cxnId="{9A02944D-6E1C-4740-B067-789E821BB0F4}">
      <dgm:prSet/>
      <dgm:spPr/>
      <dgm:t>
        <a:bodyPr/>
        <a:lstStyle/>
        <a:p>
          <a:endParaRPr lang="ru-RU"/>
        </a:p>
      </dgm:t>
    </dgm:pt>
    <dgm:pt modelId="{2698EDD3-7CE1-4390-A291-3D127FF21DB7}">
      <dgm:prSet phldrT="[Текст]" custT="1"/>
      <dgm:spPr/>
      <dgm:t>
        <a:bodyPr/>
        <a:lstStyle/>
        <a:p>
          <a:pPr marL="642938" indent="-285750">
            <a:buFontTx/>
            <a:buNone/>
          </a:pPr>
          <a:r>
            <a:rPr lang="ru-RU" sz="1800" b="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Формирование нормативно-правовой базы;</a:t>
          </a:r>
          <a:endParaRPr lang="ru-RU" sz="1800" b="0" dirty="0">
            <a:solidFill>
              <a:schemeClr val="accent1">
                <a:lumMod val="50000"/>
              </a:schemeClr>
            </a:solidFill>
            <a:latin typeface="Georgia" pitchFamily="18" charset="0"/>
          </a:endParaRPr>
        </a:p>
      </dgm:t>
    </dgm:pt>
    <dgm:pt modelId="{2C4B256F-488F-4C5F-9675-90A427B559D2}" type="parTrans" cxnId="{C03771F8-3030-4A6B-B38A-A8D46016EA34}">
      <dgm:prSet/>
      <dgm:spPr/>
      <dgm:t>
        <a:bodyPr/>
        <a:lstStyle/>
        <a:p>
          <a:endParaRPr lang="ru-RU"/>
        </a:p>
      </dgm:t>
    </dgm:pt>
    <dgm:pt modelId="{0C92298E-C587-497C-908D-6AD4FD43312E}" type="sibTrans" cxnId="{C03771F8-3030-4A6B-B38A-A8D46016EA34}">
      <dgm:prSet/>
      <dgm:spPr/>
      <dgm:t>
        <a:bodyPr/>
        <a:lstStyle/>
        <a:p>
          <a:endParaRPr lang="ru-RU"/>
        </a:p>
      </dgm:t>
    </dgm:pt>
    <dgm:pt modelId="{62BBF921-0167-4389-B593-EB0BD1FCFC57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Финансовое: стимулирование педагогов;</a:t>
          </a:r>
          <a:endParaRPr lang="ru-RU" sz="1800" dirty="0">
            <a:solidFill>
              <a:schemeClr val="accent1">
                <a:lumMod val="50000"/>
              </a:schemeClr>
            </a:solidFill>
            <a:latin typeface="Georgia" pitchFamily="18" charset="0"/>
          </a:endParaRPr>
        </a:p>
      </dgm:t>
    </dgm:pt>
    <dgm:pt modelId="{72EA33E8-B135-47ED-91B5-B6F3E35F8717}" type="parTrans" cxnId="{80CAC94F-3538-4DDF-9AAA-099AECC7D987}">
      <dgm:prSet/>
      <dgm:spPr/>
      <dgm:t>
        <a:bodyPr/>
        <a:lstStyle/>
        <a:p>
          <a:endParaRPr lang="ru-RU"/>
        </a:p>
      </dgm:t>
    </dgm:pt>
    <dgm:pt modelId="{360FAD85-7ACF-416A-8767-13DC5B479420}" type="sibTrans" cxnId="{80CAC94F-3538-4DDF-9AAA-099AECC7D987}">
      <dgm:prSet/>
      <dgm:spPr/>
      <dgm:t>
        <a:bodyPr/>
        <a:lstStyle/>
        <a:p>
          <a:endParaRPr lang="ru-RU"/>
        </a:p>
      </dgm:t>
    </dgm:pt>
    <dgm:pt modelId="{38520560-624E-4A45-B68D-88A14D847B30}">
      <dgm:prSet phldrT="[Текст]" custT="1"/>
      <dgm:spPr/>
      <dgm:t>
        <a:bodyPr/>
        <a:lstStyle/>
        <a:p>
          <a:endParaRPr lang="ru-RU" sz="2000" dirty="0"/>
        </a:p>
      </dgm:t>
    </dgm:pt>
    <dgm:pt modelId="{2CF50577-101B-4618-B081-E5B7AF66E038}" type="parTrans" cxnId="{3CCE76C9-5386-4E24-A6B7-1C53101BFBFD}">
      <dgm:prSet/>
      <dgm:spPr/>
      <dgm:t>
        <a:bodyPr/>
        <a:lstStyle/>
        <a:p>
          <a:endParaRPr lang="ru-RU"/>
        </a:p>
      </dgm:t>
    </dgm:pt>
    <dgm:pt modelId="{1C4064B3-50CE-44BB-B2DA-898ABE60F20E}" type="sibTrans" cxnId="{3CCE76C9-5386-4E24-A6B7-1C53101BFBFD}">
      <dgm:prSet/>
      <dgm:spPr/>
      <dgm:t>
        <a:bodyPr/>
        <a:lstStyle/>
        <a:p>
          <a:endParaRPr lang="ru-RU"/>
        </a:p>
      </dgm:t>
    </dgm:pt>
    <dgm:pt modelId="{215B214E-0894-4DC9-AA1C-2D3A56825881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Материальная: материально-техническая база ДОУ, ресурсы партнёров фонда «Вклад </a:t>
          </a:r>
          <a:r>
            <a:rPr lang="ru-RU" sz="180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в будущее";</a:t>
          </a:r>
          <a:endParaRPr lang="ru-RU" sz="1800" dirty="0">
            <a:solidFill>
              <a:schemeClr val="accent1">
                <a:lumMod val="50000"/>
              </a:schemeClr>
            </a:solidFill>
            <a:latin typeface="Georgia" pitchFamily="18" charset="0"/>
          </a:endParaRPr>
        </a:p>
      </dgm:t>
    </dgm:pt>
    <dgm:pt modelId="{A88BC304-4A5F-48C8-87EC-95CF926D1551}" type="parTrans" cxnId="{1D834631-1E25-48E3-B513-47BB456AD32F}">
      <dgm:prSet/>
      <dgm:spPr/>
      <dgm:t>
        <a:bodyPr/>
        <a:lstStyle/>
        <a:p>
          <a:endParaRPr lang="ru-RU"/>
        </a:p>
      </dgm:t>
    </dgm:pt>
    <dgm:pt modelId="{09C49185-D0F7-458E-BD56-61466FCC7CAF}" type="sibTrans" cxnId="{1D834631-1E25-48E3-B513-47BB456AD32F}">
      <dgm:prSet/>
      <dgm:spPr/>
      <dgm:t>
        <a:bodyPr/>
        <a:lstStyle/>
        <a:p>
          <a:endParaRPr lang="ru-RU"/>
        </a:p>
      </dgm:t>
    </dgm:pt>
    <dgm:pt modelId="{CEBA77BE-2951-4771-8914-563BCD7F2E1B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Социальные партнеры;</a:t>
          </a:r>
          <a:endParaRPr lang="ru-RU" sz="1800" dirty="0">
            <a:solidFill>
              <a:schemeClr val="accent1">
                <a:lumMod val="50000"/>
              </a:schemeClr>
            </a:solidFill>
            <a:latin typeface="Georgia" pitchFamily="18" charset="0"/>
          </a:endParaRPr>
        </a:p>
      </dgm:t>
    </dgm:pt>
    <dgm:pt modelId="{3D8C375C-4C82-4BE3-82DF-CE67721A0630}" type="parTrans" cxnId="{62780C6A-C9FE-460E-B3EB-B5CD24BF5800}">
      <dgm:prSet/>
      <dgm:spPr/>
      <dgm:t>
        <a:bodyPr/>
        <a:lstStyle/>
        <a:p>
          <a:endParaRPr lang="ru-RU"/>
        </a:p>
      </dgm:t>
    </dgm:pt>
    <dgm:pt modelId="{8D81293F-3334-410B-B6AC-CE4D1868198F}" type="sibTrans" cxnId="{62780C6A-C9FE-460E-B3EB-B5CD24BF5800}">
      <dgm:prSet/>
      <dgm:spPr/>
      <dgm:t>
        <a:bodyPr/>
        <a:lstStyle/>
        <a:p>
          <a:endParaRPr lang="ru-RU"/>
        </a:p>
      </dgm:t>
    </dgm:pt>
    <dgm:pt modelId="{7E236618-BE8D-43D0-845D-F816B92822B3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Информационные ресурсы: сайт ДОУ, сообщество в </a:t>
          </a:r>
          <a:r>
            <a:rPr lang="ru-RU" sz="1800" dirty="0" err="1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Инстаграмм</a:t>
          </a:r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, платформа </a:t>
          </a:r>
          <a:r>
            <a:rPr lang="en-US" sz="18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Zoom</a:t>
          </a:r>
          <a:endParaRPr lang="ru-RU" sz="1800" dirty="0">
            <a:solidFill>
              <a:schemeClr val="accent1">
                <a:lumMod val="50000"/>
              </a:schemeClr>
            </a:solidFill>
            <a:latin typeface="Georgia" pitchFamily="18" charset="0"/>
          </a:endParaRPr>
        </a:p>
      </dgm:t>
    </dgm:pt>
    <dgm:pt modelId="{CAAA04FC-8B4B-40E8-A724-C485EC56C14C}" type="parTrans" cxnId="{24562000-A245-4403-BB57-1A0FF2A57F4B}">
      <dgm:prSet/>
      <dgm:spPr/>
      <dgm:t>
        <a:bodyPr/>
        <a:lstStyle/>
        <a:p>
          <a:endParaRPr lang="ru-RU"/>
        </a:p>
      </dgm:t>
    </dgm:pt>
    <dgm:pt modelId="{2474C8C3-5BC0-461B-9759-8DF006D22217}" type="sibTrans" cxnId="{24562000-A245-4403-BB57-1A0FF2A57F4B}">
      <dgm:prSet/>
      <dgm:spPr/>
      <dgm:t>
        <a:bodyPr/>
        <a:lstStyle/>
        <a:p>
          <a:endParaRPr lang="ru-RU"/>
        </a:p>
      </dgm:t>
    </dgm:pt>
    <dgm:pt modelId="{028B35B7-C6F7-4AAF-9C8B-51FD3F08F23D}">
      <dgm:prSet phldrT="[Текст]" custT="1"/>
      <dgm:spPr/>
      <dgm:t>
        <a:bodyPr/>
        <a:lstStyle/>
        <a:p>
          <a:pPr marL="642938" indent="-285750">
            <a:buFontTx/>
            <a:buNone/>
          </a:pPr>
          <a:r>
            <a:rPr lang="ru-RU" sz="1800" b="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Обеспечение информационного сопровождения Проекта;</a:t>
          </a:r>
          <a:endParaRPr lang="ru-RU" sz="1800" b="0" dirty="0">
            <a:solidFill>
              <a:schemeClr val="accent1">
                <a:lumMod val="50000"/>
              </a:schemeClr>
            </a:solidFill>
            <a:latin typeface="Georgia" pitchFamily="18" charset="0"/>
          </a:endParaRPr>
        </a:p>
      </dgm:t>
    </dgm:pt>
    <dgm:pt modelId="{321B00DB-C5B0-49A4-91AC-3C89F009FF0D}" type="parTrans" cxnId="{E655BC5B-3D6F-4837-A48F-6010386F88D2}">
      <dgm:prSet/>
      <dgm:spPr/>
      <dgm:t>
        <a:bodyPr/>
        <a:lstStyle/>
        <a:p>
          <a:endParaRPr lang="ru-RU"/>
        </a:p>
      </dgm:t>
    </dgm:pt>
    <dgm:pt modelId="{AE59006F-A0F9-47A9-8BC2-3FDC57B97D52}" type="sibTrans" cxnId="{E655BC5B-3D6F-4837-A48F-6010386F88D2}">
      <dgm:prSet/>
      <dgm:spPr/>
      <dgm:t>
        <a:bodyPr/>
        <a:lstStyle/>
        <a:p>
          <a:endParaRPr lang="ru-RU"/>
        </a:p>
      </dgm:t>
    </dgm:pt>
    <dgm:pt modelId="{B04DBFF2-3AFE-4C1F-9732-53FECCF50CA2}">
      <dgm:prSet phldrT="[Текст]" custT="1"/>
      <dgm:spPr/>
      <dgm:t>
        <a:bodyPr/>
        <a:lstStyle/>
        <a:p>
          <a:pPr marL="642938" indent="-285750">
            <a:buFontTx/>
            <a:buNone/>
          </a:pPr>
          <a:r>
            <a:rPr lang="ru-RU" sz="1800" b="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Создание центра мониторинга и анализа образовательной деятельности</a:t>
          </a:r>
          <a:endParaRPr lang="ru-RU" sz="1800" b="0" dirty="0">
            <a:solidFill>
              <a:schemeClr val="accent1">
                <a:lumMod val="50000"/>
              </a:schemeClr>
            </a:solidFill>
            <a:latin typeface="Georgia" pitchFamily="18" charset="0"/>
          </a:endParaRPr>
        </a:p>
      </dgm:t>
    </dgm:pt>
    <dgm:pt modelId="{C343B72B-3CC5-4DAA-8732-2F4693C69690}" type="parTrans" cxnId="{A0B462B4-BAB6-416B-8C80-366E12B78D0A}">
      <dgm:prSet/>
      <dgm:spPr/>
      <dgm:t>
        <a:bodyPr/>
        <a:lstStyle/>
        <a:p>
          <a:endParaRPr lang="ru-RU"/>
        </a:p>
      </dgm:t>
    </dgm:pt>
    <dgm:pt modelId="{168A4FB2-7F90-4252-9953-384491DDE89C}" type="sibTrans" cxnId="{A0B462B4-BAB6-416B-8C80-366E12B78D0A}">
      <dgm:prSet/>
      <dgm:spPr/>
      <dgm:t>
        <a:bodyPr/>
        <a:lstStyle/>
        <a:p>
          <a:endParaRPr lang="ru-RU"/>
        </a:p>
      </dgm:t>
    </dgm:pt>
    <dgm:pt modelId="{621FE396-AF0B-466F-9DC1-DC7E54D88E24}" type="pres">
      <dgm:prSet presAssocID="{450F7076-911D-4161-AACD-12D0AD1B42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DCB47D-D66B-4A8E-8FEF-C9137987940D}" type="pres">
      <dgm:prSet presAssocID="{3AD9B3A3-72A0-4F85-86CC-C439E6B88422}" presName="composite" presStyleCnt="0"/>
      <dgm:spPr/>
    </dgm:pt>
    <dgm:pt modelId="{EB46CADA-CBCE-4A1E-B466-42FA15602251}" type="pres">
      <dgm:prSet presAssocID="{3AD9B3A3-72A0-4F85-86CC-C439E6B88422}" presName="parTx" presStyleLbl="alignNode1" presStyleIdx="0" presStyleCnt="2" custScaleX="100002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F459D-8015-4D6B-AE0B-7145FB5D1836}" type="pres">
      <dgm:prSet presAssocID="{3AD9B3A3-72A0-4F85-86CC-C439E6B88422}" presName="desTx" presStyleLbl="alignAccFollowNode1" presStyleIdx="0" presStyleCnt="2" custScaleY="102278" custLinFactNeighborX="-1" custLinFactNeighborY="2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FD7B7-F412-4F17-AB76-EBF00B6B408C}" type="pres">
      <dgm:prSet presAssocID="{D308DE5B-568C-4F11-A762-64A6CE9037C8}" presName="space" presStyleCnt="0"/>
      <dgm:spPr/>
    </dgm:pt>
    <dgm:pt modelId="{068B379B-3E49-4C39-9770-583C3E348E7D}" type="pres">
      <dgm:prSet presAssocID="{F0575681-D269-4335-B92F-9DB7253A064C}" presName="composite" presStyleCnt="0"/>
      <dgm:spPr/>
    </dgm:pt>
    <dgm:pt modelId="{D5645975-5C64-4D66-832F-8F9C9FB0A41C}" type="pres">
      <dgm:prSet presAssocID="{F0575681-D269-4335-B92F-9DB7253A064C}" presName="parTx" presStyleLbl="alignNode1" presStyleIdx="1" presStyleCnt="2" custScaleY="100000" custLinFactNeighborX="0" custLinFactNeighborY="-4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E1005-5B05-49F1-9088-46EB53ED9254}" type="pres">
      <dgm:prSet presAssocID="{F0575681-D269-4335-B92F-9DB7253A064C}" presName="desTx" presStyleLbl="alignAccFollowNode1" presStyleIdx="1" presStyleCnt="2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3F410C-3C32-410C-964E-6CF925342A7A}" type="presOf" srcId="{38520560-624E-4A45-B68D-88A14D847B30}" destId="{A33F459D-8015-4D6B-AE0B-7145FB5D1836}" srcOrd="0" destOrd="5" presId="urn:microsoft.com/office/officeart/2005/8/layout/hList1"/>
    <dgm:cxn modelId="{1D834631-1E25-48E3-B513-47BB456AD32F}" srcId="{3AD9B3A3-72A0-4F85-86CC-C439E6B88422}" destId="{215B214E-0894-4DC9-AA1C-2D3A56825881}" srcOrd="2" destOrd="0" parTransId="{A88BC304-4A5F-48C8-87EC-95CF926D1551}" sibTransId="{09C49185-D0F7-458E-BD56-61466FCC7CAF}"/>
    <dgm:cxn modelId="{38A4F470-8774-403D-9376-9A4E3C1C22B8}" type="presOf" srcId="{CEBA77BE-2951-4771-8914-563BCD7F2E1B}" destId="{A33F459D-8015-4D6B-AE0B-7145FB5D1836}" srcOrd="0" destOrd="3" presId="urn:microsoft.com/office/officeart/2005/8/layout/hList1"/>
    <dgm:cxn modelId="{B6808870-7F91-49F7-A47E-AB44AC1BD5E8}" type="presOf" srcId="{2698EDD3-7CE1-4390-A291-3D127FF21DB7}" destId="{AD6E1005-5B05-49F1-9088-46EB53ED9254}" srcOrd="0" destOrd="0" presId="urn:microsoft.com/office/officeart/2005/8/layout/hList1"/>
    <dgm:cxn modelId="{E655BC5B-3D6F-4837-A48F-6010386F88D2}" srcId="{F0575681-D269-4335-B92F-9DB7253A064C}" destId="{028B35B7-C6F7-4AAF-9C8B-51FD3F08F23D}" srcOrd="1" destOrd="0" parTransId="{321B00DB-C5B0-49A4-91AC-3C89F009FF0D}" sibTransId="{AE59006F-A0F9-47A9-8BC2-3FDC57B97D52}"/>
    <dgm:cxn modelId="{CCAEC4B2-02CE-4B80-BF38-C5CEE8A95D37}" type="presOf" srcId="{450F7076-911D-4161-AACD-12D0AD1B427E}" destId="{621FE396-AF0B-466F-9DC1-DC7E54D88E24}" srcOrd="0" destOrd="0" presId="urn:microsoft.com/office/officeart/2005/8/layout/hList1"/>
    <dgm:cxn modelId="{2FA4392E-D34A-4561-91B9-57BCD2A7E4B1}" type="presOf" srcId="{B04DBFF2-3AFE-4C1F-9732-53FECCF50CA2}" destId="{AD6E1005-5B05-49F1-9088-46EB53ED9254}" srcOrd="0" destOrd="2" presId="urn:microsoft.com/office/officeart/2005/8/layout/hList1"/>
    <dgm:cxn modelId="{62780C6A-C9FE-460E-B3EB-B5CD24BF5800}" srcId="{3AD9B3A3-72A0-4F85-86CC-C439E6B88422}" destId="{CEBA77BE-2951-4771-8914-563BCD7F2E1B}" srcOrd="3" destOrd="0" parTransId="{3D8C375C-4C82-4BE3-82DF-CE67721A0630}" sibTransId="{8D81293F-3334-410B-B6AC-CE4D1868198F}"/>
    <dgm:cxn modelId="{1D3CD458-30CA-4873-81F5-2B72F27F97D1}" srcId="{450F7076-911D-4161-AACD-12D0AD1B427E}" destId="{3AD9B3A3-72A0-4F85-86CC-C439E6B88422}" srcOrd="0" destOrd="0" parTransId="{5F73A1ED-755E-4087-8474-29FF9D472B8F}" sibTransId="{D308DE5B-568C-4F11-A762-64A6CE9037C8}"/>
    <dgm:cxn modelId="{9CCF974F-7571-4B16-94BD-ADBD5861E45B}" type="presOf" srcId="{7E236618-BE8D-43D0-845D-F816B92822B3}" destId="{A33F459D-8015-4D6B-AE0B-7145FB5D1836}" srcOrd="0" destOrd="4" presId="urn:microsoft.com/office/officeart/2005/8/layout/hList1"/>
    <dgm:cxn modelId="{3CCE76C9-5386-4E24-A6B7-1C53101BFBFD}" srcId="{3AD9B3A3-72A0-4F85-86CC-C439E6B88422}" destId="{38520560-624E-4A45-B68D-88A14D847B30}" srcOrd="5" destOrd="0" parTransId="{2CF50577-101B-4618-B081-E5B7AF66E038}" sibTransId="{1C4064B3-50CE-44BB-B2DA-898ABE60F20E}"/>
    <dgm:cxn modelId="{F753EE1B-81FC-4F58-BC5E-A28C3001A017}" type="presOf" srcId="{028B35B7-C6F7-4AAF-9C8B-51FD3F08F23D}" destId="{AD6E1005-5B05-49F1-9088-46EB53ED9254}" srcOrd="0" destOrd="1" presId="urn:microsoft.com/office/officeart/2005/8/layout/hList1"/>
    <dgm:cxn modelId="{80CAC94F-3538-4DDF-9AAA-099AECC7D987}" srcId="{3AD9B3A3-72A0-4F85-86CC-C439E6B88422}" destId="{62BBF921-0167-4389-B593-EB0BD1FCFC57}" srcOrd="1" destOrd="0" parTransId="{72EA33E8-B135-47ED-91B5-B6F3E35F8717}" sibTransId="{360FAD85-7ACF-416A-8767-13DC5B479420}"/>
    <dgm:cxn modelId="{24562000-A245-4403-BB57-1A0FF2A57F4B}" srcId="{3AD9B3A3-72A0-4F85-86CC-C439E6B88422}" destId="{7E236618-BE8D-43D0-845D-F816B92822B3}" srcOrd="4" destOrd="0" parTransId="{CAAA04FC-8B4B-40E8-A724-C485EC56C14C}" sibTransId="{2474C8C3-5BC0-461B-9759-8DF006D22217}"/>
    <dgm:cxn modelId="{26A91D91-1CE1-469B-AD93-31AFEB96CAA6}" type="presOf" srcId="{215B214E-0894-4DC9-AA1C-2D3A56825881}" destId="{A33F459D-8015-4D6B-AE0B-7145FB5D1836}" srcOrd="0" destOrd="2" presId="urn:microsoft.com/office/officeart/2005/8/layout/hList1"/>
    <dgm:cxn modelId="{3C4F9413-6B7D-4BAB-BDCA-0C8308A65C9E}" type="presOf" srcId="{F0575681-D269-4335-B92F-9DB7253A064C}" destId="{D5645975-5C64-4D66-832F-8F9C9FB0A41C}" srcOrd="0" destOrd="0" presId="urn:microsoft.com/office/officeart/2005/8/layout/hList1"/>
    <dgm:cxn modelId="{A93D8633-1DD2-402A-AF3B-7A121CD9B100}" type="presOf" srcId="{67625B36-8651-470E-8978-0BDFF683A00E}" destId="{A33F459D-8015-4D6B-AE0B-7145FB5D1836}" srcOrd="0" destOrd="0" presId="urn:microsoft.com/office/officeart/2005/8/layout/hList1"/>
    <dgm:cxn modelId="{C03771F8-3030-4A6B-B38A-A8D46016EA34}" srcId="{F0575681-D269-4335-B92F-9DB7253A064C}" destId="{2698EDD3-7CE1-4390-A291-3D127FF21DB7}" srcOrd="0" destOrd="0" parTransId="{2C4B256F-488F-4C5F-9675-90A427B559D2}" sibTransId="{0C92298E-C587-497C-908D-6AD4FD43312E}"/>
    <dgm:cxn modelId="{E63AAA2B-6B18-48C2-8DCA-134288BEC530}" type="presOf" srcId="{62BBF921-0167-4389-B593-EB0BD1FCFC57}" destId="{A33F459D-8015-4D6B-AE0B-7145FB5D1836}" srcOrd="0" destOrd="1" presId="urn:microsoft.com/office/officeart/2005/8/layout/hList1"/>
    <dgm:cxn modelId="{4D3D55FE-0D77-4D32-840F-1AE02DB9F4F0}" srcId="{3AD9B3A3-72A0-4F85-86CC-C439E6B88422}" destId="{67625B36-8651-470E-8978-0BDFF683A00E}" srcOrd="0" destOrd="0" parTransId="{25C9D990-3F28-484A-9690-19E9116FE801}" sibTransId="{2BAC22CB-E5C0-4E47-9DC8-99F4D0094D9F}"/>
    <dgm:cxn modelId="{A0B462B4-BAB6-416B-8C80-366E12B78D0A}" srcId="{F0575681-D269-4335-B92F-9DB7253A064C}" destId="{B04DBFF2-3AFE-4C1F-9732-53FECCF50CA2}" srcOrd="2" destOrd="0" parTransId="{C343B72B-3CC5-4DAA-8732-2F4693C69690}" sibTransId="{168A4FB2-7F90-4252-9953-384491DDE89C}"/>
    <dgm:cxn modelId="{27AA95C3-1B09-4854-9F4E-F6123808B182}" type="presOf" srcId="{3AD9B3A3-72A0-4F85-86CC-C439E6B88422}" destId="{EB46CADA-CBCE-4A1E-B466-42FA15602251}" srcOrd="0" destOrd="0" presId="urn:microsoft.com/office/officeart/2005/8/layout/hList1"/>
    <dgm:cxn modelId="{9A02944D-6E1C-4740-B067-789E821BB0F4}" srcId="{450F7076-911D-4161-AACD-12D0AD1B427E}" destId="{F0575681-D269-4335-B92F-9DB7253A064C}" srcOrd="1" destOrd="0" parTransId="{DEB49B10-9651-432F-9A40-F6FD0C2F4836}" sibTransId="{56CA6FAB-1514-4421-A93D-943942E5B147}"/>
    <dgm:cxn modelId="{DE6ED4ED-B176-46C0-B118-15418F9F77F7}" type="presParOf" srcId="{621FE396-AF0B-466F-9DC1-DC7E54D88E24}" destId="{A7DCB47D-D66B-4A8E-8FEF-C9137987940D}" srcOrd="0" destOrd="0" presId="urn:microsoft.com/office/officeart/2005/8/layout/hList1"/>
    <dgm:cxn modelId="{E93C6B25-6483-479D-9B1D-21D868E388B6}" type="presParOf" srcId="{A7DCB47D-D66B-4A8E-8FEF-C9137987940D}" destId="{EB46CADA-CBCE-4A1E-B466-42FA15602251}" srcOrd="0" destOrd="0" presId="urn:microsoft.com/office/officeart/2005/8/layout/hList1"/>
    <dgm:cxn modelId="{05A16878-EA91-4B98-827E-7CAF58642AE9}" type="presParOf" srcId="{A7DCB47D-D66B-4A8E-8FEF-C9137987940D}" destId="{A33F459D-8015-4D6B-AE0B-7145FB5D1836}" srcOrd="1" destOrd="0" presId="urn:microsoft.com/office/officeart/2005/8/layout/hList1"/>
    <dgm:cxn modelId="{CDCF3486-A9E3-4DCF-8B98-E43A044F9170}" type="presParOf" srcId="{621FE396-AF0B-466F-9DC1-DC7E54D88E24}" destId="{125FD7B7-F412-4F17-AB76-EBF00B6B408C}" srcOrd="1" destOrd="0" presId="urn:microsoft.com/office/officeart/2005/8/layout/hList1"/>
    <dgm:cxn modelId="{B1F01F1A-C2AF-4ED2-8F6D-15A86E27F987}" type="presParOf" srcId="{621FE396-AF0B-466F-9DC1-DC7E54D88E24}" destId="{068B379B-3E49-4C39-9770-583C3E348E7D}" srcOrd="2" destOrd="0" presId="urn:microsoft.com/office/officeart/2005/8/layout/hList1"/>
    <dgm:cxn modelId="{D25CED0F-3CAC-4CF6-B410-C258BA7810AC}" type="presParOf" srcId="{068B379B-3E49-4C39-9770-583C3E348E7D}" destId="{D5645975-5C64-4D66-832F-8F9C9FB0A41C}" srcOrd="0" destOrd="0" presId="urn:microsoft.com/office/officeart/2005/8/layout/hList1"/>
    <dgm:cxn modelId="{EEF9DAA7-032E-44E0-B517-B13B09771DAB}" type="presParOf" srcId="{068B379B-3E49-4C39-9770-583C3E348E7D}" destId="{AD6E1005-5B05-49F1-9088-46EB53ED925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ACC0B1-861A-4E12-899A-AC26FAF1E89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FAC5A3-40D6-4126-BB4D-326BB7863820}">
      <dgm:prSet phldrT="[Текст]" custT="1"/>
      <dgm:spPr/>
      <dgm:t>
        <a:bodyPr/>
        <a:lstStyle/>
        <a:p>
          <a:r>
            <a:rPr lang="ru-RU" sz="2800" dirty="0">
              <a:solidFill>
                <a:srgbClr val="66FF66"/>
              </a:solidFill>
              <a:latin typeface="Georgia" pitchFamily="18" charset="0"/>
              <a:ea typeface="GulimChe" pitchFamily="49" charset="-127"/>
            </a:rPr>
            <a:t>Продукты</a:t>
          </a:r>
        </a:p>
      </dgm:t>
    </dgm:pt>
    <dgm:pt modelId="{36C24EFA-B825-4A6A-A8E0-00786A6B8FB2}" type="parTrans" cxnId="{F4DD9DCB-6031-4306-8E59-520F6764EAA5}">
      <dgm:prSet/>
      <dgm:spPr/>
      <dgm:t>
        <a:bodyPr/>
        <a:lstStyle/>
        <a:p>
          <a:endParaRPr lang="ru-RU"/>
        </a:p>
      </dgm:t>
    </dgm:pt>
    <dgm:pt modelId="{384078A6-C255-4C2F-8D05-A7904CB5173D}" type="sibTrans" cxnId="{F4DD9DCB-6031-4306-8E59-520F6764EAA5}">
      <dgm:prSet/>
      <dgm:spPr/>
      <dgm:t>
        <a:bodyPr/>
        <a:lstStyle/>
        <a:p>
          <a:endParaRPr lang="ru-RU"/>
        </a:p>
      </dgm:t>
    </dgm:pt>
    <dgm:pt modelId="{A78354C3-311A-4770-A85C-8A412ED73885}">
      <dgm:prSet phldrT="[Текст]" custT="1"/>
      <dgm:spPr/>
      <dgm:t>
        <a:bodyPr/>
        <a:lstStyle/>
        <a:p>
          <a:r>
            <a:rPr lang="ru-RU" sz="2800" dirty="0">
              <a:solidFill>
                <a:srgbClr val="66FF66"/>
              </a:solidFill>
              <a:latin typeface="Georgia" pitchFamily="18" charset="0"/>
            </a:rPr>
            <a:t>Результаты</a:t>
          </a:r>
        </a:p>
      </dgm:t>
    </dgm:pt>
    <dgm:pt modelId="{EA486A45-ED05-4C4F-92D6-BED953482E9E}" type="parTrans" cxnId="{72C4FDBB-21AD-44AA-8B1E-2976D042083C}">
      <dgm:prSet/>
      <dgm:spPr/>
      <dgm:t>
        <a:bodyPr/>
        <a:lstStyle/>
        <a:p>
          <a:endParaRPr lang="ru-RU"/>
        </a:p>
      </dgm:t>
    </dgm:pt>
    <dgm:pt modelId="{A58A38AC-CA76-4D8D-9D62-F01796FCA867}" type="sibTrans" cxnId="{72C4FDBB-21AD-44AA-8B1E-2976D042083C}">
      <dgm:prSet/>
      <dgm:spPr/>
      <dgm:t>
        <a:bodyPr/>
        <a:lstStyle/>
        <a:p>
          <a:endParaRPr lang="ru-RU"/>
        </a:p>
      </dgm:t>
    </dgm:pt>
    <dgm:pt modelId="{B004D056-CEA8-4DB3-B500-C2AB47E4277F}">
      <dgm:prSet phldrT="[Текст]" custT="1"/>
      <dgm:spPr/>
      <dgm:t>
        <a:bodyPr/>
        <a:lstStyle/>
        <a:p>
          <a:r>
            <a:rPr lang="ru-RU" sz="2800" dirty="0">
              <a:solidFill>
                <a:srgbClr val="66FF66"/>
              </a:solidFill>
              <a:latin typeface="Georgia" pitchFamily="18" charset="0"/>
            </a:rPr>
            <a:t>Эффекты</a:t>
          </a:r>
        </a:p>
      </dgm:t>
    </dgm:pt>
    <dgm:pt modelId="{C059E03A-F7DA-4C1D-B801-0680F5D84CB6}" type="parTrans" cxnId="{5B3985B1-EF82-425E-AF2B-B9D12619919E}">
      <dgm:prSet/>
      <dgm:spPr/>
      <dgm:t>
        <a:bodyPr/>
        <a:lstStyle/>
        <a:p>
          <a:endParaRPr lang="ru-RU"/>
        </a:p>
      </dgm:t>
    </dgm:pt>
    <dgm:pt modelId="{EAD6497B-3C02-4445-8198-2AF2BE0D02DB}" type="sibTrans" cxnId="{5B3985B1-EF82-425E-AF2B-B9D12619919E}">
      <dgm:prSet/>
      <dgm:spPr/>
      <dgm:t>
        <a:bodyPr/>
        <a:lstStyle/>
        <a:p>
          <a:endParaRPr lang="ru-RU"/>
        </a:p>
      </dgm:t>
    </dgm:pt>
    <dgm:pt modelId="{89FA8BF2-C3F0-46F1-A3FE-FD48363E1B1F}">
      <dgm:prSet phldrT="[Текст]" custT="1"/>
      <dgm:spPr/>
      <dgm:t>
        <a:bodyPr/>
        <a:lstStyle/>
        <a:p>
          <a:r>
            <a:rPr lang="ru-RU" sz="2000" dirty="0">
              <a:solidFill>
                <a:srgbClr val="00642D"/>
              </a:solidFill>
              <a:latin typeface="Georgia" pitchFamily="18" charset="0"/>
            </a:rPr>
            <a:t>Расширение взаимодействия с социальными партнерами</a:t>
          </a:r>
        </a:p>
      </dgm:t>
    </dgm:pt>
    <dgm:pt modelId="{CE2DA357-53B6-48B1-9A95-D6BD5511C6A0}" type="parTrans" cxnId="{9FD52632-130D-4934-9906-6D0F48C13333}">
      <dgm:prSet/>
      <dgm:spPr/>
      <dgm:t>
        <a:bodyPr/>
        <a:lstStyle/>
        <a:p>
          <a:endParaRPr lang="ru-RU"/>
        </a:p>
      </dgm:t>
    </dgm:pt>
    <dgm:pt modelId="{D2C3869F-640A-40F9-AD6F-E6B0D1775DE6}" type="sibTrans" cxnId="{9FD52632-130D-4934-9906-6D0F48C13333}">
      <dgm:prSet/>
      <dgm:spPr/>
      <dgm:t>
        <a:bodyPr/>
        <a:lstStyle/>
        <a:p>
          <a:endParaRPr lang="ru-RU"/>
        </a:p>
      </dgm:t>
    </dgm:pt>
    <dgm:pt modelId="{74B61A9F-8961-4D4D-B186-EEEA2F66C082}">
      <dgm:prSet custT="1"/>
      <dgm:spPr/>
      <dgm:t>
        <a:bodyPr/>
        <a:lstStyle/>
        <a:p>
          <a:r>
            <a:rPr lang="ru-RU" sz="2000" dirty="0" smtClean="0">
              <a:solidFill>
                <a:srgbClr val="00642D"/>
              </a:solidFill>
              <a:latin typeface="Georgia" pitchFamily="18" charset="0"/>
            </a:rPr>
            <a:t>Пакет нормативно-правовых документов</a:t>
          </a:r>
          <a:endParaRPr lang="ru-RU" sz="2000" dirty="0">
            <a:solidFill>
              <a:srgbClr val="00642D"/>
            </a:solidFill>
            <a:latin typeface="Georgia" pitchFamily="18" charset="0"/>
          </a:endParaRPr>
        </a:p>
      </dgm:t>
    </dgm:pt>
    <dgm:pt modelId="{F6EB39A9-E507-4C2C-8C4A-D2FB3BD23C38}" type="parTrans" cxnId="{2AED319A-91AC-4E5C-B6A1-29C418BFC40E}">
      <dgm:prSet/>
      <dgm:spPr/>
      <dgm:t>
        <a:bodyPr/>
        <a:lstStyle/>
        <a:p>
          <a:endParaRPr lang="ru-RU"/>
        </a:p>
      </dgm:t>
    </dgm:pt>
    <dgm:pt modelId="{14505795-766B-4B8E-911A-B9EE2424CDDC}" type="sibTrans" cxnId="{2AED319A-91AC-4E5C-B6A1-29C418BFC40E}">
      <dgm:prSet/>
      <dgm:spPr/>
      <dgm:t>
        <a:bodyPr/>
        <a:lstStyle/>
        <a:p>
          <a:endParaRPr lang="ru-RU"/>
        </a:p>
      </dgm:t>
    </dgm:pt>
    <dgm:pt modelId="{22B8612E-993F-49BD-BA3F-0B9EFCC0D8B1}">
      <dgm:prSet custT="1"/>
      <dgm:spPr/>
      <dgm:t>
        <a:bodyPr/>
        <a:lstStyle/>
        <a:p>
          <a:r>
            <a:rPr lang="ru-RU" sz="2000" dirty="0">
              <a:solidFill>
                <a:srgbClr val="00642D"/>
              </a:solidFill>
              <a:latin typeface="Georgia" pitchFamily="18" charset="0"/>
            </a:rPr>
            <a:t>Договоры о сетевом взаимодействии</a:t>
          </a:r>
        </a:p>
      </dgm:t>
    </dgm:pt>
    <dgm:pt modelId="{2D73255C-A5D0-4AFF-82AD-D1D769DF468A}" type="parTrans" cxnId="{D216921C-EE3A-42A7-B99C-BE789931FE88}">
      <dgm:prSet/>
      <dgm:spPr/>
      <dgm:t>
        <a:bodyPr/>
        <a:lstStyle/>
        <a:p>
          <a:endParaRPr lang="ru-RU"/>
        </a:p>
      </dgm:t>
    </dgm:pt>
    <dgm:pt modelId="{E8B43067-ACD9-405A-BD89-38AD01C4BC44}" type="sibTrans" cxnId="{D216921C-EE3A-42A7-B99C-BE789931FE88}">
      <dgm:prSet/>
      <dgm:spPr/>
      <dgm:t>
        <a:bodyPr/>
        <a:lstStyle/>
        <a:p>
          <a:endParaRPr lang="ru-RU"/>
        </a:p>
      </dgm:t>
    </dgm:pt>
    <dgm:pt modelId="{E4B5E074-A0FA-41E2-BAD7-B00166B31A61}">
      <dgm:prSet phldrT="[Текст]" custT="1"/>
      <dgm:spPr/>
      <dgm:t>
        <a:bodyPr/>
        <a:lstStyle/>
        <a:p>
          <a:r>
            <a:rPr lang="ru-RU" sz="2000" dirty="0">
              <a:solidFill>
                <a:srgbClr val="00642D"/>
              </a:solidFill>
              <a:latin typeface="Georgia" pitchFamily="18" charset="0"/>
            </a:rPr>
            <a:t>Профессиональная компетентность педагогов по проектированию и созданию ЛРОС</a:t>
          </a:r>
        </a:p>
      </dgm:t>
    </dgm:pt>
    <dgm:pt modelId="{6B035D8E-DDFD-4F13-A34D-D70CA3C82445}" type="parTrans" cxnId="{F1DDAAC6-9224-4A16-BA10-2D7A256DA366}">
      <dgm:prSet/>
      <dgm:spPr/>
      <dgm:t>
        <a:bodyPr/>
        <a:lstStyle/>
        <a:p>
          <a:endParaRPr lang="ru-RU"/>
        </a:p>
      </dgm:t>
    </dgm:pt>
    <dgm:pt modelId="{B16EE4D2-58A0-4A2F-AE06-4FE1E392BF82}" type="sibTrans" cxnId="{F1DDAAC6-9224-4A16-BA10-2D7A256DA366}">
      <dgm:prSet/>
      <dgm:spPr/>
      <dgm:t>
        <a:bodyPr/>
        <a:lstStyle/>
        <a:p>
          <a:endParaRPr lang="ru-RU"/>
        </a:p>
      </dgm:t>
    </dgm:pt>
    <dgm:pt modelId="{019CC382-1960-441F-9C73-F7549FC166E5}">
      <dgm:prSet phldrT="[Текст]" custT="1"/>
      <dgm:spPr/>
      <dgm:t>
        <a:bodyPr/>
        <a:lstStyle/>
        <a:p>
          <a:r>
            <a:rPr lang="ru-RU" sz="2000" dirty="0">
              <a:solidFill>
                <a:srgbClr val="00642D"/>
              </a:solidFill>
              <a:latin typeface="Georgia" pitchFamily="18" charset="0"/>
            </a:rPr>
            <a:t>Развитие ЛП участников образовательных отношений</a:t>
          </a:r>
        </a:p>
      </dgm:t>
    </dgm:pt>
    <dgm:pt modelId="{1E9712B6-BE9B-4B9C-9E65-0156C583BE04}" type="parTrans" cxnId="{D9989D18-DC10-4A6B-9067-8ADD85F1A3F0}">
      <dgm:prSet/>
      <dgm:spPr/>
      <dgm:t>
        <a:bodyPr/>
        <a:lstStyle/>
        <a:p>
          <a:endParaRPr lang="ru-RU"/>
        </a:p>
      </dgm:t>
    </dgm:pt>
    <dgm:pt modelId="{35689F3C-D244-4804-89F5-0BE4AD72701F}" type="sibTrans" cxnId="{D9989D18-DC10-4A6B-9067-8ADD85F1A3F0}">
      <dgm:prSet/>
      <dgm:spPr/>
      <dgm:t>
        <a:bodyPr/>
        <a:lstStyle/>
        <a:p>
          <a:endParaRPr lang="ru-RU"/>
        </a:p>
      </dgm:t>
    </dgm:pt>
    <dgm:pt modelId="{D8B6EF40-5DE7-4873-B702-AB1571C3F8D2}">
      <dgm:prSet phldrT="[Текст]" custT="1"/>
      <dgm:spPr/>
      <dgm:t>
        <a:bodyPr/>
        <a:lstStyle/>
        <a:p>
          <a:r>
            <a:rPr lang="ru-RU" sz="2000" dirty="0">
              <a:solidFill>
                <a:srgbClr val="00642D"/>
              </a:solidFill>
              <a:latin typeface="Georgia" pitchFamily="18" charset="0"/>
            </a:rPr>
            <a:t>Удовлетворенность качеством дошкольного образования</a:t>
          </a:r>
        </a:p>
      </dgm:t>
    </dgm:pt>
    <dgm:pt modelId="{124432BE-1E22-40E9-A5F6-0A6C89ED4316}" type="parTrans" cxnId="{991C7862-3449-49C0-BB5A-0C8873A5A134}">
      <dgm:prSet/>
      <dgm:spPr/>
      <dgm:t>
        <a:bodyPr/>
        <a:lstStyle/>
        <a:p>
          <a:endParaRPr lang="ru-RU"/>
        </a:p>
      </dgm:t>
    </dgm:pt>
    <dgm:pt modelId="{52336E87-C5CB-482C-B626-EFE95DECC12E}" type="sibTrans" cxnId="{991C7862-3449-49C0-BB5A-0C8873A5A134}">
      <dgm:prSet/>
      <dgm:spPr/>
      <dgm:t>
        <a:bodyPr/>
        <a:lstStyle/>
        <a:p>
          <a:endParaRPr lang="ru-RU"/>
        </a:p>
      </dgm:t>
    </dgm:pt>
    <dgm:pt modelId="{60B53A47-AE1E-4B8C-BA36-9CB8A80DB17C}">
      <dgm:prSet phldrT="[Текст]" custT="1"/>
      <dgm:spPr/>
      <dgm:t>
        <a:bodyPr/>
        <a:lstStyle/>
        <a:p>
          <a:r>
            <a:rPr lang="ru-RU" sz="2000" dirty="0">
              <a:solidFill>
                <a:srgbClr val="00642D"/>
              </a:solidFill>
              <a:latin typeface="Georgia" pitchFamily="18" charset="0"/>
            </a:rPr>
            <a:t>Изменение типа образовательной среды</a:t>
          </a:r>
        </a:p>
      </dgm:t>
    </dgm:pt>
    <dgm:pt modelId="{98C10301-9BAE-4039-9EFB-91425402589D}" type="parTrans" cxnId="{5AEB3130-0CB9-4BA5-8E5E-D09D17459E7E}">
      <dgm:prSet/>
      <dgm:spPr/>
      <dgm:t>
        <a:bodyPr/>
        <a:lstStyle/>
        <a:p>
          <a:endParaRPr lang="ru-RU"/>
        </a:p>
      </dgm:t>
    </dgm:pt>
    <dgm:pt modelId="{452D99DA-85AB-4DB3-91E3-2CD0630659DA}" type="sibTrans" cxnId="{5AEB3130-0CB9-4BA5-8E5E-D09D17459E7E}">
      <dgm:prSet/>
      <dgm:spPr/>
      <dgm:t>
        <a:bodyPr/>
        <a:lstStyle/>
        <a:p>
          <a:endParaRPr lang="ru-RU"/>
        </a:p>
      </dgm:t>
    </dgm:pt>
    <dgm:pt modelId="{2A42C921-A9E0-4BA6-96F8-666A2A440101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642D"/>
              </a:solidFill>
              <a:latin typeface="Georgia" pitchFamily="18" charset="0"/>
            </a:rPr>
            <a:t>Содержание всех компонентов </a:t>
          </a:r>
          <a:r>
            <a:rPr lang="ru-RU" sz="2000" dirty="0">
              <a:solidFill>
                <a:srgbClr val="00642D"/>
              </a:solidFill>
              <a:latin typeface="Georgia" pitchFamily="18" charset="0"/>
            </a:rPr>
            <a:t>ЛРОС</a:t>
          </a:r>
        </a:p>
      </dgm:t>
    </dgm:pt>
    <dgm:pt modelId="{7A4DEC5B-DE5D-4C8A-8DCE-4F6296C35B51}" type="sibTrans" cxnId="{EB734F07-C048-478D-AFCC-8CF32BECA33C}">
      <dgm:prSet/>
      <dgm:spPr/>
      <dgm:t>
        <a:bodyPr/>
        <a:lstStyle/>
        <a:p>
          <a:endParaRPr lang="ru-RU"/>
        </a:p>
      </dgm:t>
    </dgm:pt>
    <dgm:pt modelId="{0988DBBA-5A4A-4120-B2FB-4ADE8CA00E92}" type="parTrans" cxnId="{EB734F07-C048-478D-AFCC-8CF32BECA33C}">
      <dgm:prSet/>
      <dgm:spPr/>
      <dgm:t>
        <a:bodyPr/>
        <a:lstStyle/>
        <a:p>
          <a:endParaRPr lang="ru-RU"/>
        </a:p>
      </dgm:t>
    </dgm:pt>
    <dgm:pt modelId="{173D6537-FEAA-41AC-9014-5B787063DE46}">
      <dgm:prSet custT="1"/>
      <dgm:spPr/>
      <dgm:t>
        <a:bodyPr/>
        <a:lstStyle/>
        <a:p>
          <a:r>
            <a:rPr lang="ru-RU" sz="2000" dirty="0">
              <a:solidFill>
                <a:srgbClr val="00642D"/>
              </a:solidFill>
              <a:latin typeface="Georgia" pitchFamily="18" charset="0"/>
            </a:rPr>
            <a:t>Педагогические продукты (сценарии, </a:t>
          </a:r>
          <a:r>
            <a:rPr lang="ru-RU" sz="2000" dirty="0" smtClean="0">
              <a:solidFill>
                <a:srgbClr val="00642D"/>
              </a:solidFill>
              <a:latin typeface="Georgia" pitchFamily="18" charset="0"/>
            </a:rPr>
            <a:t>разработки, фото и видео, отражающие ход реализации проект)</a:t>
          </a:r>
          <a:endParaRPr lang="ru-RU" sz="2000" dirty="0">
            <a:solidFill>
              <a:srgbClr val="00642D"/>
            </a:solidFill>
            <a:latin typeface="Georgia" pitchFamily="18" charset="0"/>
          </a:endParaRPr>
        </a:p>
      </dgm:t>
    </dgm:pt>
    <dgm:pt modelId="{B552BEEE-176A-4B8D-97B7-A096A853DB42}" type="parTrans" cxnId="{6E56F0CE-2692-42F4-9902-4D5474485229}">
      <dgm:prSet/>
      <dgm:spPr/>
      <dgm:t>
        <a:bodyPr/>
        <a:lstStyle/>
        <a:p>
          <a:endParaRPr lang="ru-RU"/>
        </a:p>
      </dgm:t>
    </dgm:pt>
    <dgm:pt modelId="{4D549106-C4A8-4FE9-BDA2-6405097C9BE7}" type="sibTrans" cxnId="{6E56F0CE-2692-42F4-9902-4D5474485229}">
      <dgm:prSet/>
      <dgm:spPr/>
      <dgm:t>
        <a:bodyPr/>
        <a:lstStyle/>
        <a:p>
          <a:endParaRPr lang="ru-RU"/>
        </a:p>
      </dgm:t>
    </dgm:pt>
    <dgm:pt modelId="{41BFD3B7-9895-4830-88D5-4EDA4A74E303}" type="pres">
      <dgm:prSet presAssocID="{57ACC0B1-861A-4E12-899A-AC26FAF1E8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96EE65-9081-4FA7-8C40-66BBC888702F}" type="pres">
      <dgm:prSet presAssocID="{4CFAC5A3-40D6-4126-BB4D-326BB7863820}" presName="composite" presStyleCnt="0"/>
      <dgm:spPr/>
    </dgm:pt>
    <dgm:pt modelId="{3C017B72-D7F6-4528-8898-ED4CF32F1E27}" type="pres">
      <dgm:prSet presAssocID="{4CFAC5A3-40D6-4126-BB4D-326BB7863820}" presName="parTx" presStyleLbl="alignNode1" presStyleIdx="0" presStyleCnt="3" custLinFactNeighborX="-103" custLinFactNeighborY="-31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6840D-EDC7-46F1-87FC-E6E90C9E41AB}" type="pres">
      <dgm:prSet presAssocID="{4CFAC5A3-40D6-4126-BB4D-326BB7863820}" presName="desTx" presStyleLbl="alignAccFollowNode1" presStyleIdx="0" presStyleCnt="3" custFlipHor="1" custScaleX="100000" custScaleY="100000" custLinFactNeighborY="3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FD056-47B6-43F1-96E9-F66D6EDA21CA}" type="pres">
      <dgm:prSet presAssocID="{384078A6-C255-4C2F-8D05-A7904CB5173D}" presName="space" presStyleCnt="0"/>
      <dgm:spPr/>
    </dgm:pt>
    <dgm:pt modelId="{4D71283A-F905-416C-93DA-E50A5D58C8D6}" type="pres">
      <dgm:prSet presAssocID="{A78354C3-311A-4770-A85C-8A412ED73885}" presName="composite" presStyleCnt="0"/>
      <dgm:spPr/>
    </dgm:pt>
    <dgm:pt modelId="{049C477D-3178-4FF8-B14E-7B57C0859FC0}" type="pres">
      <dgm:prSet presAssocID="{A78354C3-311A-4770-A85C-8A412ED7388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E39518-302C-4109-A5AF-E0BCEFDAA2F5}" type="pres">
      <dgm:prSet presAssocID="{A78354C3-311A-4770-A85C-8A412ED7388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B27E3-54E7-4505-92A8-6C1C1C367BDA}" type="pres">
      <dgm:prSet presAssocID="{A58A38AC-CA76-4D8D-9D62-F01796FCA867}" presName="space" presStyleCnt="0"/>
      <dgm:spPr/>
    </dgm:pt>
    <dgm:pt modelId="{FCC36EEA-2DBC-4CA4-9D72-0C2A428D773E}" type="pres">
      <dgm:prSet presAssocID="{B004D056-CEA8-4DB3-B500-C2AB47E4277F}" presName="composite" presStyleCnt="0"/>
      <dgm:spPr/>
    </dgm:pt>
    <dgm:pt modelId="{20D6B6CC-9FC3-476D-B50C-5D91202BDC12}" type="pres">
      <dgm:prSet presAssocID="{B004D056-CEA8-4DB3-B500-C2AB47E4277F}" presName="parTx" presStyleLbl="alignNode1" presStyleIdx="2" presStyleCnt="3" custLinFactNeighborX="103" custLinFactNeighborY="11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9D0A3-493B-475E-BE69-AAF4C2448C7B}" type="pres">
      <dgm:prSet presAssocID="{B004D056-CEA8-4DB3-B500-C2AB47E4277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24025E-DC68-4435-973C-E539DBB73499}" type="presOf" srcId="{B004D056-CEA8-4DB3-B500-C2AB47E4277F}" destId="{20D6B6CC-9FC3-476D-B50C-5D91202BDC12}" srcOrd="0" destOrd="0" presId="urn:microsoft.com/office/officeart/2005/8/layout/hList1"/>
    <dgm:cxn modelId="{9FD52632-130D-4934-9906-6D0F48C13333}" srcId="{B004D056-CEA8-4DB3-B500-C2AB47E4277F}" destId="{89FA8BF2-C3F0-46F1-A3FE-FD48363E1B1F}" srcOrd="0" destOrd="0" parTransId="{CE2DA357-53B6-48B1-9A95-D6BD5511C6A0}" sibTransId="{D2C3869F-640A-40F9-AD6F-E6B0D1775DE6}"/>
    <dgm:cxn modelId="{CA4552CA-7C23-4AC2-A479-22BFBD1FB2FC}" type="presOf" srcId="{D8B6EF40-5DE7-4873-B702-AB1571C3F8D2}" destId="{AA49D0A3-493B-475E-BE69-AAF4C2448C7B}" srcOrd="0" destOrd="1" presId="urn:microsoft.com/office/officeart/2005/8/layout/hList1"/>
    <dgm:cxn modelId="{2AED319A-91AC-4E5C-B6A1-29C418BFC40E}" srcId="{4CFAC5A3-40D6-4126-BB4D-326BB7863820}" destId="{74B61A9F-8961-4D4D-B186-EEEA2F66C082}" srcOrd="0" destOrd="0" parTransId="{F6EB39A9-E507-4C2C-8C4A-D2FB3BD23C38}" sibTransId="{14505795-766B-4B8E-911A-B9EE2424CDDC}"/>
    <dgm:cxn modelId="{27DFCDA7-E99D-49A2-8B52-D2CF441D7687}" type="presOf" srcId="{A78354C3-311A-4770-A85C-8A412ED73885}" destId="{049C477D-3178-4FF8-B14E-7B57C0859FC0}" srcOrd="0" destOrd="0" presId="urn:microsoft.com/office/officeart/2005/8/layout/hList1"/>
    <dgm:cxn modelId="{6E56F0CE-2692-42F4-9902-4D5474485229}" srcId="{4CFAC5A3-40D6-4126-BB4D-326BB7863820}" destId="{173D6537-FEAA-41AC-9014-5B787063DE46}" srcOrd="2" destOrd="0" parTransId="{B552BEEE-176A-4B8D-97B7-A096A853DB42}" sibTransId="{4D549106-C4A8-4FE9-BDA2-6405097C9BE7}"/>
    <dgm:cxn modelId="{5B3985B1-EF82-425E-AF2B-B9D12619919E}" srcId="{57ACC0B1-861A-4E12-899A-AC26FAF1E891}" destId="{B004D056-CEA8-4DB3-B500-C2AB47E4277F}" srcOrd="2" destOrd="0" parTransId="{C059E03A-F7DA-4C1D-B801-0680F5D84CB6}" sibTransId="{EAD6497B-3C02-4445-8198-2AF2BE0D02DB}"/>
    <dgm:cxn modelId="{D9989D18-DC10-4A6B-9067-8ADD85F1A3F0}" srcId="{A78354C3-311A-4770-A85C-8A412ED73885}" destId="{019CC382-1960-441F-9C73-F7549FC166E5}" srcOrd="2" destOrd="0" parTransId="{1E9712B6-BE9B-4B9C-9E65-0156C583BE04}" sibTransId="{35689F3C-D244-4804-89F5-0BE4AD72701F}"/>
    <dgm:cxn modelId="{F1DDAAC6-9224-4A16-BA10-2D7A256DA366}" srcId="{A78354C3-311A-4770-A85C-8A412ED73885}" destId="{E4B5E074-A0FA-41E2-BAD7-B00166B31A61}" srcOrd="1" destOrd="0" parTransId="{6B035D8E-DDFD-4F13-A34D-D70CA3C82445}" sibTransId="{B16EE4D2-58A0-4A2F-AE06-4FE1E392BF82}"/>
    <dgm:cxn modelId="{99C0E114-CB18-4C7B-B07E-84FA06D36D27}" type="presOf" srcId="{74B61A9F-8961-4D4D-B186-EEEA2F66C082}" destId="{E466840D-EDC7-46F1-87FC-E6E90C9E41AB}" srcOrd="0" destOrd="0" presId="urn:microsoft.com/office/officeart/2005/8/layout/hList1"/>
    <dgm:cxn modelId="{A2A1EEDE-D464-425B-8350-26AC5BCD6C67}" type="presOf" srcId="{2A42C921-A9E0-4BA6-96F8-666A2A440101}" destId="{68E39518-302C-4109-A5AF-E0BCEFDAA2F5}" srcOrd="0" destOrd="0" presId="urn:microsoft.com/office/officeart/2005/8/layout/hList1"/>
    <dgm:cxn modelId="{A00C3B34-A725-47AE-82BD-C2ED0957B3B8}" type="presOf" srcId="{4CFAC5A3-40D6-4126-BB4D-326BB7863820}" destId="{3C017B72-D7F6-4528-8898-ED4CF32F1E27}" srcOrd="0" destOrd="0" presId="urn:microsoft.com/office/officeart/2005/8/layout/hList1"/>
    <dgm:cxn modelId="{5AEB3130-0CB9-4BA5-8E5E-D09D17459E7E}" srcId="{B004D056-CEA8-4DB3-B500-C2AB47E4277F}" destId="{60B53A47-AE1E-4B8C-BA36-9CB8A80DB17C}" srcOrd="2" destOrd="0" parTransId="{98C10301-9BAE-4039-9EFB-91425402589D}" sibTransId="{452D99DA-85AB-4DB3-91E3-2CD0630659DA}"/>
    <dgm:cxn modelId="{AE136B03-C1B8-435F-B280-8797BD1318F1}" type="presOf" srcId="{22B8612E-993F-49BD-BA3F-0B9EFCC0D8B1}" destId="{E466840D-EDC7-46F1-87FC-E6E90C9E41AB}" srcOrd="0" destOrd="1" presId="urn:microsoft.com/office/officeart/2005/8/layout/hList1"/>
    <dgm:cxn modelId="{F4DD9DCB-6031-4306-8E59-520F6764EAA5}" srcId="{57ACC0B1-861A-4E12-899A-AC26FAF1E891}" destId="{4CFAC5A3-40D6-4126-BB4D-326BB7863820}" srcOrd="0" destOrd="0" parTransId="{36C24EFA-B825-4A6A-A8E0-00786A6B8FB2}" sibTransId="{384078A6-C255-4C2F-8D05-A7904CB5173D}"/>
    <dgm:cxn modelId="{0C27F8AF-FA3B-4563-8482-C76B324AFFB3}" type="presOf" srcId="{57ACC0B1-861A-4E12-899A-AC26FAF1E891}" destId="{41BFD3B7-9895-4830-88D5-4EDA4A74E303}" srcOrd="0" destOrd="0" presId="urn:microsoft.com/office/officeart/2005/8/layout/hList1"/>
    <dgm:cxn modelId="{EB734F07-C048-478D-AFCC-8CF32BECA33C}" srcId="{A78354C3-311A-4770-A85C-8A412ED73885}" destId="{2A42C921-A9E0-4BA6-96F8-666A2A440101}" srcOrd="0" destOrd="0" parTransId="{0988DBBA-5A4A-4120-B2FB-4ADE8CA00E92}" sibTransId="{7A4DEC5B-DE5D-4C8A-8DCE-4F6296C35B51}"/>
    <dgm:cxn modelId="{991C7862-3449-49C0-BB5A-0C8873A5A134}" srcId="{B004D056-CEA8-4DB3-B500-C2AB47E4277F}" destId="{D8B6EF40-5DE7-4873-B702-AB1571C3F8D2}" srcOrd="1" destOrd="0" parTransId="{124432BE-1E22-40E9-A5F6-0A6C89ED4316}" sibTransId="{52336E87-C5CB-482C-B626-EFE95DECC12E}"/>
    <dgm:cxn modelId="{46802C12-87FD-4CFE-BC7F-87993B85B1C9}" type="presOf" srcId="{89FA8BF2-C3F0-46F1-A3FE-FD48363E1B1F}" destId="{AA49D0A3-493B-475E-BE69-AAF4C2448C7B}" srcOrd="0" destOrd="0" presId="urn:microsoft.com/office/officeart/2005/8/layout/hList1"/>
    <dgm:cxn modelId="{4E9A82F7-D354-4D60-AAA3-7E7F4F1BDCC6}" type="presOf" srcId="{E4B5E074-A0FA-41E2-BAD7-B00166B31A61}" destId="{68E39518-302C-4109-A5AF-E0BCEFDAA2F5}" srcOrd="0" destOrd="1" presId="urn:microsoft.com/office/officeart/2005/8/layout/hList1"/>
    <dgm:cxn modelId="{72C4FDBB-21AD-44AA-8B1E-2976D042083C}" srcId="{57ACC0B1-861A-4E12-899A-AC26FAF1E891}" destId="{A78354C3-311A-4770-A85C-8A412ED73885}" srcOrd="1" destOrd="0" parTransId="{EA486A45-ED05-4C4F-92D6-BED953482E9E}" sibTransId="{A58A38AC-CA76-4D8D-9D62-F01796FCA867}"/>
    <dgm:cxn modelId="{47AA7B90-9DFA-42DF-9695-A80E0078B9BC}" type="presOf" srcId="{173D6537-FEAA-41AC-9014-5B787063DE46}" destId="{E466840D-EDC7-46F1-87FC-E6E90C9E41AB}" srcOrd="0" destOrd="2" presId="urn:microsoft.com/office/officeart/2005/8/layout/hList1"/>
    <dgm:cxn modelId="{D216921C-EE3A-42A7-B99C-BE789931FE88}" srcId="{4CFAC5A3-40D6-4126-BB4D-326BB7863820}" destId="{22B8612E-993F-49BD-BA3F-0B9EFCC0D8B1}" srcOrd="1" destOrd="0" parTransId="{2D73255C-A5D0-4AFF-82AD-D1D769DF468A}" sibTransId="{E8B43067-ACD9-405A-BD89-38AD01C4BC44}"/>
    <dgm:cxn modelId="{D3477F65-E400-4587-BF0E-EC122CF711C2}" type="presOf" srcId="{60B53A47-AE1E-4B8C-BA36-9CB8A80DB17C}" destId="{AA49D0A3-493B-475E-BE69-AAF4C2448C7B}" srcOrd="0" destOrd="2" presId="urn:microsoft.com/office/officeart/2005/8/layout/hList1"/>
    <dgm:cxn modelId="{6B5490D5-7683-43B0-BCBD-1F1F1A02A612}" type="presOf" srcId="{019CC382-1960-441F-9C73-F7549FC166E5}" destId="{68E39518-302C-4109-A5AF-E0BCEFDAA2F5}" srcOrd="0" destOrd="2" presId="urn:microsoft.com/office/officeart/2005/8/layout/hList1"/>
    <dgm:cxn modelId="{A8F49C52-0F91-4734-84B4-01CE4D7441CA}" type="presParOf" srcId="{41BFD3B7-9895-4830-88D5-4EDA4A74E303}" destId="{9D96EE65-9081-4FA7-8C40-66BBC888702F}" srcOrd="0" destOrd="0" presId="urn:microsoft.com/office/officeart/2005/8/layout/hList1"/>
    <dgm:cxn modelId="{794A30DD-422F-4522-98B5-FC8079B3B8C0}" type="presParOf" srcId="{9D96EE65-9081-4FA7-8C40-66BBC888702F}" destId="{3C017B72-D7F6-4528-8898-ED4CF32F1E27}" srcOrd="0" destOrd="0" presId="urn:microsoft.com/office/officeart/2005/8/layout/hList1"/>
    <dgm:cxn modelId="{9CCBE0EB-9EBB-4890-8E19-A1FE5EB0425E}" type="presParOf" srcId="{9D96EE65-9081-4FA7-8C40-66BBC888702F}" destId="{E466840D-EDC7-46F1-87FC-E6E90C9E41AB}" srcOrd="1" destOrd="0" presId="urn:microsoft.com/office/officeart/2005/8/layout/hList1"/>
    <dgm:cxn modelId="{A4612FBC-930A-4290-B8BE-5F2436ECE9A6}" type="presParOf" srcId="{41BFD3B7-9895-4830-88D5-4EDA4A74E303}" destId="{88EFD056-47B6-43F1-96E9-F66D6EDA21CA}" srcOrd="1" destOrd="0" presId="urn:microsoft.com/office/officeart/2005/8/layout/hList1"/>
    <dgm:cxn modelId="{74511E2B-21D3-4C33-A17A-49AE481825AA}" type="presParOf" srcId="{41BFD3B7-9895-4830-88D5-4EDA4A74E303}" destId="{4D71283A-F905-416C-93DA-E50A5D58C8D6}" srcOrd="2" destOrd="0" presId="urn:microsoft.com/office/officeart/2005/8/layout/hList1"/>
    <dgm:cxn modelId="{9DB6374F-EC77-4B48-9163-279AB1EB16E8}" type="presParOf" srcId="{4D71283A-F905-416C-93DA-E50A5D58C8D6}" destId="{049C477D-3178-4FF8-B14E-7B57C0859FC0}" srcOrd="0" destOrd="0" presId="urn:microsoft.com/office/officeart/2005/8/layout/hList1"/>
    <dgm:cxn modelId="{DA888F2D-54E7-42FA-93B2-3016B7138A2F}" type="presParOf" srcId="{4D71283A-F905-416C-93DA-E50A5D58C8D6}" destId="{68E39518-302C-4109-A5AF-E0BCEFDAA2F5}" srcOrd="1" destOrd="0" presId="urn:microsoft.com/office/officeart/2005/8/layout/hList1"/>
    <dgm:cxn modelId="{1201CE6A-3E87-4C79-BC74-4A3D292588D8}" type="presParOf" srcId="{41BFD3B7-9895-4830-88D5-4EDA4A74E303}" destId="{244B27E3-54E7-4505-92A8-6C1C1C367BDA}" srcOrd="3" destOrd="0" presId="urn:microsoft.com/office/officeart/2005/8/layout/hList1"/>
    <dgm:cxn modelId="{B75F263A-76CF-4ABD-8A49-A19A5B2EB989}" type="presParOf" srcId="{41BFD3B7-9895-4830-88D5-4EDA4A74E303}" destId="{FCC36EEA-2DBC-4CA4-9D72-0C2A428D773E}" srcOrd="4" destOrd="0" presId="urn:microsoft.com/office/officeart/2005/8/layout/hList1"/>
    <dgm:cxn modelId="{CA67F94F-11C4-48CA-B193-78BCC8117CF1}" type="presParOf" srcId="{FCC36EEA-2DBC-4CA4-9D72-0C2A428D773E}" destId="{20D6B6CC-9FC3-476D-B50C-5D91202BDC12}" srcOrd="0" destOrd="0" presId="urn:microsoft.com/office/officeart/2005/8/layout/hList1"/>
    <dgm:cxn modelId="{A92F63DC-54C9-418F-BD79-8AD9877BA2BB}" type="presParOf" srcId="{FCC36EEA-2DBC-4CA4-9D72-0C2A428D773E}" destId="{AA49D0A3-493B-475E-BE69-AAF4C2448C7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16B6E6-7AFF-4B88-AB3D-3130A980BA06}">
      <dsp:nvSpPr>
        <dsp:cNvPr id="0" name=""/>
        <dsp:cNvSpPr/>
      </dsp:nvSpPr>
      <dsp:spPr>
        <a:xfrm rot="16200000">
          <a:off x="860779" y="3447"/>
          <a:ext cx="3014118" cy="3014118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Georgia" panose="02040502050405020303" pitchFamily="18" charset="0"/>
            </a:rPr>
            <a:t>Преобладание карьерной среды и низкой степени  широты, обобщённости и активности  </a:t>
          </a:r>
        </a:p>
      </dsp:txBody>
      <dsp:txXfrm rot="16200000">
        <a:off x="860779" y="3447"/>
        <a:ext cx="3014118" cy="3014118"/>
      </dsp:txXfrm>
    </dsp:sp>
    <dsp:sp modelId="{B9C772EC-DD0F-4C66-B002-4DC6F98C21BA}">
      <dsp:nvSpPr>
        <dsp:cNvPr id="0" name=""/>
        <dsp:cNvSpPr/>
      </dsp:nvSpPr>
      <dsp:spPr>
        <a:xfrm rot="5400000">
          <a:off x="7347754" y="2664"/>
          <a:ext cx="3014118" cy="301469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Georgia" panose="02040502050405020303" pitchFamily="18" charset="0"/>
            </a:rPr>
            <a:t>Необходимость расширения </a:t>
          </a:r>
          <a:r>
            <a:rPr lang="ru-RU" sz="1400" kern="1200" dirty="0" err="1">
              <a:latin typeface="Georgia" panose="02040502050405020303" pitchFamily="18" charset="0"/>
            </a:rPr>
            <a:t>социокультурного</a:t>
          </a:r>
          <a:r>
            <a:rPr lang="ru-RU" sz="1400" kern="1200" dirty="0">
              <a:latin typeface="Georgia" panose="02040502050405020303" pitchFamily="18" charset="0"/>
            </a:rPr>
            <a:t> пространства  для наиболее эффективного сплочения всех участников образовательных отношений</a:t>
          </a:r>
        </a:p>
      </dsp:txBody>
      <dsp:txXfrm rot="5400000">
        <a:off x="7347754" y="2664"/>
        <a:ext cx="3014118" cy="301469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10BE2D-017D-4EE2-83CA-31DEE6DEA346}">
      <dsp:nvSpPr>
        <dsp:cNvPr id="0" name=""/>
        <dsp:cNvSpPr/>
      </dsp:nvSpPr>
      <dsp:spPr>
        <a:xfrm>
          <a:off x="3344679" y="-121667"/>
          <a:ext cx="4177225" cy="13524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>
              <a:solidFill>
                <a:srgbClr val="FF6632"/>
              </a:solidFill>
              <a:latin typeface="Georgia" pitchFamily="18" charset="0"/>
            </a:rPr>
            <a:t>Дети</a:t>
          </a:r>
          <a:r>
            <a:rPr lang="ru-RU" sz="2800" kern="1200" dirty="0">
              <a:solidFill>
                <a:srgbClr val="FF6632"/>
              </a:solidFill>
              <a:latin typeface="Georgia" pitchFamily="18" charset="0"/>
            </a:rPr>
            <a:t> </a:t>
          </a:r>
          <a:endParaRPr lang="ru-RU" sz="2800" kern="1200" dirty="0" smtClean="0">
            <a:solidFill>
              <a:srgbClr val="FF6632"/>
            </a:solidFill>
            <a:latin typeface="Georgia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Georgia" pitchFamily="18" charset="0"/>
            </a:rPr>
            <a:t>(</a:t>
          </a:r>
          <a:r>
            <a:rPr lang="ru-RU" sz="1800" kern="1200" dirty="0">
              <a:latin typeface="Georgia" pitchFamily="18" charset="0"/>
            </a:rPr>
            <a:t>возможность социализации и развитие личностного потенциала в ЛРОС)</a:t>
          </a:r>
          <a:r>
            <a:rPr lang="ru-RU" sz="3200" kern="1200" dirty="0">
              <a:latin typeface="Georgia" pitchFamily="18" charset="0"/>
            </a:rPr>
            <a:t> </a:t>
          </a:r>
        </a:p>
      </dsp:txBody>
      <dsp:txXfrm>
        <a:off x="3344679" y="-121667"/>
        <a:ext cx="4177225" cy="1352491"/>
      </dsp:txXfrm>
    </dsp:sp>
    <dsp:sp modelId="{4B024FF2-27A0-486A-9357-B9A895D9C1E7}">
      <dsp:nvSpPr>
        <dsp:cNvPr id="0" name=""/>
        <dsp:cNvSpPr/>
      </dsp:nvSpPr>
      <dsp:spPr>
        <a:xfrm>
          <a:off x="4596970" y="1190363"/>
          <a:ext cx="3847906" cy="3847906"/>
        </a:xfrm>
        <a:custGeom>
          <a:avLst/>
          <a:gdLst/>
          <a:ahLst/>
          <a:cxnLst/>
          <a:rect l="0" t="0" r="0" b="0"/>
          <a:pathLst>
            <a:path>
              <a:moveTo>
                <a:pt x="2324777" y="42215"/>
              </a:moveTo>
              <a:arcTo wR="1923953" hR="1923953" stAng="16921483" swAng="15036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767CCE-96BB-4622-B5B5-FBEBEC7C4947}">
      <dsp:nvSpPr>
        <dsp:cNvPr id="0" name=""/>
        <dsp:cNvSpPr/>
      </dsp:nvSpPr>
      <dsp:spPr>
        <a:xfrm>
          <a:off x="6978444" y="1584650"/>
          <a:ext cx="4004294" cy="11812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>
              <a:solidFill>
                <a:srgbClr val="FF6632"/>
              </a:solidFill>
              <a:latin typeface="Georgia" pitchFamily="18" charset="0"/>
            </a:rPr>
            <a:t>Педагоги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>
              <a:latin typeface="Georgia" pitchFamily="18" charset="0"/>
            </a:rPr>
            <a:t>(повышение профессиональной компетентности и развитие  личностного потенциала)</a:t>
          </a:r>
          <a:endParaRPr lang="ru-RU" sz="2000" kern="1200" dirty="0">
            <a:latin typeface="Georgia" pitchFamily="18" charset="0"/>
          </a:endParaRPr>
        </a:p>
      </dsp:txBody>
      <dsp:txXfrm>
        <a:off x="6978444" y="1584650"/>
        <a:ext cx="4004294" cy="1181266"/>
      </dsp:txXfrm>
    </dsp:sp>
    <dsp:sp modelId="{0630E925-45EC-42F6-82E1-489B6F57E65C}">
      <dsp:nvSpPr>
        <dsp:cNvPr id="0" name=""/>
        <dsp:cNvSpPr/>
      </dsp:nvSpPr>
      <dsp:spPr>
        <a:xfrm>
          <a:off x="5134760" y="895891"/>
          <a:ext cx="3847906" cy="3847906"/>
        </a:xfrm>
        <a:custGeom>
          <a:avLst/>
          <a:gdLst/>
          <a:ahLst/>
          <a:cxnLst/>
          <a:rect l="0" t="0" r="0" b="0"/>
          <a:pathLst>
            <a:path>
              <a:moveTo>
                <a:pt x="3847316" y="1876299"/>
              </a:moveTo>
              <a:arcTo wR="1923953" hR="1923953" stAng="21514843" swAng="11040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0B6C3B-98A0-4A9B-A3D8-8A6A9274BF11}">
      <dsp:nvSpPr>
        <dsp:cNvPr id="0" name=""/>
        <dsp:cNvSpPr/>
      </dsp:nvSpPr>
      <dsp:spPr>
        <a:xfrm>
          <a:off x="7072221" y="3387775"/>
          <a:ext cx="3315087" cy="9792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rgbClr val="FF6632"/>
              </a:solidFill>
              <a:latin typeface="Georgia" pitchFamily="18" charset="0"/>
            </a:rPr>
            <a:t>Администрация</a:t>
          </a:r>
          <a:r>
            <a:rPr lang="ru-RU" sz="1800" kern="1200" dirty="0">
              <a:solidFill>
                <a:schemeClr val="bg1"/>
              </a:solidFill>
              <a:latin typeface="Georgia" pitchFamily="18" charset="0"/>
            </a:rPr>
            <a:t> (совершенствование управленческих компетенций)</a:t>
          </a:r>
          <a:endParaRPr lang="ru-RU" sz="2400" kern="1200" dirty="0">
            <a:solidFill>
              <a:schemeClr val="bg1"/>
            </a:solidFill>
            <a:latin typeface="Georgia" pitchFamily="18" charset="0"/>
          </a:endParaRPr>
        </a:p>
      </dsp:txBody>
      <dsp:txXfrm>
        <a:off x="7072221" y="3387775"/>
        <a:ext cx="3315087" cy="979225"/>
      </dsp:txXfrm>
    </dsp:sp>
    <dsp:sp modelId="{D1B4565B-CB93-4CA2-94A3-BF0C31763524}">
      <dsp:nvSpPr>
        <dsp:cNvPr id="0" name=""/>
        <dsp:cNvSpPr/>
      </dsp:nvSpPr>
      <dsp:spPr>
        <a:xfrm>
          <a:off x="2767537" y="1490281"/>
          <a:ext cx="5708410" cy="5708410"/>
        </a:xfrm>
        <a:custGeom>
          <a:avLst/>
          <a:gdLst/>
          <a:ahLst/>
          <a:cxnLst/>
          <a:rect l="0" t="0" r="0" b="0"/>
          <a:pathLst>
            <a:path>
              <a:moveTo>
                <a:pt x="5707300" y="2933793"/>
              </a:moveTo>
              <a:arcTo wR="2854205" hR="2854205" stAng="95872" swAng="10662490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93B81-35EB-4DDA-8B83-35BA677B8E30}">
      <dsp:nvSpPr>
        <dsp:cNvPr id="0" name=""/>
        <dsp:cNvSpPr/>
      </dsp:nvSpPr>
      <dsp:spPr>
        <a:xfrm>
          <a:off x="613724" y="3124642"/>
          <a:ext cx="3654294" cy="11973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rgbClr val="FF6632"/>
              </a:solidFill>
              <a:latin typeface="Georgia" pitchFamily="18" charset="0"/>
            </a:rPr>
            <a:t>Социальные партнеры</a:t>
          </a:r>
          <a:r>
            <a:rPr lang="ru-RU" sz="2000" kern="1200" dirty="0">
              <a:solidFill>
                <a:srgbClr val="FF6632"/>
              </a:solidFill>
              <a:latin typeface="Georgia" pitchFamily="18" charset="0"/>
            </a:rPr>
            <a:t> </a:t>
          </a:r>
          <a:r>
            <a:rPr lang="ru-RU" sz="1800" kern="1200" dirty="0">
              <a:latin typeface="Georgia" pitchFamily="18" charset="0"/>
            </a:rPr>
            <a:t>(возможность расширения сотрудничества)</a:t>
          </a:r>
          <a:endParaRPr lang="ru-RU" sz="2800" kern="1200" dirty="0">
            <a:latin typeface="Georgia" pitchFamily="18" charset="0"/>
          </a:endParaRPr>
        </a:p>
      </dsp:txBody>
      <dsp:txXfrm>
        <a:off x="613724" y="3124642"/>
        <a:ext cx="3654294" cy="1197329"/>
      </dsp:txXfrm>
    </dsp:sp>
    <dsp:sp modelId="{CF8D5566-AAD0-4FC3-B9C9-2BE26B804294}">
      <dsp:nvSpPr>
        <dsp:cNvPr id="0" name=""/>
        <dsp:cNvSpPr/>
      </dsp:nvSpPr>
      <dsp:spPr>
        <a:xfrm>
          <a:off x="2089512" y="1986605"/>
          <a:ext cx="3847906" cy="3847906"/>
        </a:xfrm>
        <a:custGeom>
          <a:avLst/>
          <a:gdLst/>
          <a:ahLst/>
          <a:cxnLst/>
          <a:rect l="0" t="0" r="0" b="0"/>
          <a:pathLst>
            <a:path>
              <a:moveTo>
                <a:pt x="170053" y="1133110"/>
              </a:moveTo>
              <a:arcTo wR="1923953" hR="1923953" stAng="12256252" swAng="94896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BEA1E-8D6E-4DBA-812B-201DD634A634}">
      <dsp:nvSpPr>
        <dsp:cNvPr id="0" name=""/>
        <dsp:cNvSpPr/>
      </dsp:nvSpPr>
      <dsp:spPr>
        <a:xfrm>
          <a:off x="997875" y="1317881"/>
          <a:ext cx="3164021" cy="13496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rgbClr val="FF6632"/>
              </a:solidFill>
              <a:latin typeface="Georgia" pitchFamily="18" charset="0"/>
            </a:rPr>
            <a:t>Родители</a:t>
          </a:r>
          <a:r>
            <a:rPr lang="ru-RU" sz="1400" kern="1200" dirty="0">
              <a:solidFill>
                <a:srgbClr val="C00000"/>
              </a:solidFill>
              <a:latin typeface="Georgia" pitchFamily="18" charset="0"/>
            </a:rPr>
            <a:t> </a:t>
          </a:r>
          <a:r>
            <a:rPr lang="ru-RU" sz="1800" kern="1200" dirty="0">
              <a:latin typeface="Georgia" pitchFamily="18" charset="0"/>
            </a:rPr>
            <a:t>(удовлетворённость качеством образования)</a:t>
          </a:r>
          <a:endParaRPr lang="ru-RU" sz="3200" kern="1200" dirty="0">
            <a:latin typeface="Georgia" pitchFamily="18" charset="0"/>
          </a:endParaRPr>
        </a:p>
      </dsp:txBody>
      <dsp:txXfrm>
        <a:off x="997875" y="1317881"/>
        <a:ext cx="3164021" cy="1349619"/>
      </dsp:txXfrm>
    </dsp:sp>
    <dsp:sp modelId="{A6A9D760-E574-4AE0-9378-DF717FF5AF71}">
      <dsp:nvSpPr>
        <dsp:cNvPr id="0" name=""/>
        <dsp:cNvSpPr/>
      </dsp:nvSpPr>
      <dsp:spPr>
        <a:xfrm>
          <a:off x="2946026" y="1066306"/>
          <a:ext cx="3847906" cy="3847906"/>
        </a:xfrm>
        <a:custGeom>
          <a:avLst/>
          <a:gdLst/>
          <a:ahLst/>
          <a:cxnLst/>
          <a:rect l="0" t="0" r="0" b="0"/>
          <a:pathLst>
            <a:path>
              <a:moveTo>
                <a:pt x="974452" y="250620"/>
              </a:moveTo>
              <a:arcTo wR="1923953" hR="1923953" stAng="14425685" swAng="3388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0.6758</cdr:x>
      <cdr:y>0.23693</cdr:y>
    </cdr:from>
    <cdr:to>
      <cdr:x>0.95593</cdr:x>
      <cdr:y>0.33781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09081" y="888038"/>
          <a:ext cx="1454593" cy="378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>
              <a:latin typeface="Georgia" pitchFamily="18" charset="0"/>
            </a:rPr>
            <a:t>Карьерная среда</a:t>
          </a:r>
        </a:p>
      </cdr:txBody>
    </cdr:sp>
  </cdr:relSizeAnchor>
  <cdr:relSizeAnchor xmlns:cdr="http://schemas.openxmlformats.org/drawingml/2006/chartDrawing">
    <cdr:from>
      <cdr:x>0.05342</cdr:x>
      <cdr:y>0.28989</cdr:y>
    </cdr:from>
    <cdr:to>
      <cdr:x>0.40876</cdr:x>
      <cdr:y>0.32508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77375" y="1086547"/>
          <a:ext cx="1845128" cy="131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>
              <a:latin typeface="Georgia" pitchFamily="18" charset="0"/>
            </a:rPr>
            <a:t>Творческая среда</a:t>
          </a:r>
        </a:p>
      </cdr:txBody>
    </cdr:sp>
  </cdr:relSizeAnchor>
  <cdr:relSizeAnchor xmlns:cdr="http://schemas.openxmlformats.org/drawingml/2006/chartDrawing">
    <cdr:from>
      <cdr:x>0.05971</cdr:x>
      <cdr:y>0.76112</cdr:y>
    </cdr:from>
    <cdr:to>
      <cdr:x>0.37053</cdr:x>
      <cdr:y>0.81703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10032" y="2852757"/>
          <a:ext cx="1613940" cy="2095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>
              <a:latin typeface="Georgia" pitchFamily="18" charset="0"/>
            </a:rPr>
            <a:t>Безмятежная среда</a:t>
          </a:r>
        </a:p>
      </cdr:txBody>
    </cdr:sp>
  </cdr:relSizeAnchor>
  <cdr:relSizeAnchor xmlns:cdr="http://schemas.openxmlformats.org/drawingml/2006/chartDrawing">
    <cdr:from>
      <cdr:x>0.64461</cdr:x>
      <cdr:y>0.76909</cdr:y>
    </cdr:from>
    <cdr:to>
      <cdr:x>0.91555</cdr:x>
      <cdr:y>0.81703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347146" y="2882629"/>
          <a:ext cx="1406835" cy="179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>
              <a:latin typeface="Georgia" pitchFamily="18" charset="0"/>
            </a:rPr>
            <a:t>Догматическая среда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C9EA-FF54-4202-83BF-2C2C8710BBB1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D1A6-9C69-42DC-851F-784926F41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C9EA-FF54-4202-83BF-2C2C8710BBB1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D1A6-9C69-42DC-851F-784926F41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C9EA-FF54-4202-83BF-2C2C8710BBB1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D1A6-9C69-42DC-851F-784926F41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универсальны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4" y="0"/>
            <a:ext cx="1009256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>
          <a:xfrm>
            <a:off x="520088" y="4851917"/>
            <a:ext cx="15935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4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2082085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6" y="701654"/>
            <a:ext cx="2014603" cy="65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717792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универса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1" y="0"/>
            <a:ext cx="1478219" cy="2315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3" y="323413"/>
            <a:ext cx="853459" cy="63266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30111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8708171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3634609" y="508938"/>
            <a:ext cx="44501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3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278631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универсальны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3" y="-14748"/>
            <a:ext cx="977805" cy="9708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3" y="323413"/>
            <a:ext cx="853459" cy="632663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 userDrawn="1"/>
        </p:nvCxnSpPr>
        <p:spPr>
          <a:xfrm>
            <a:off x="30111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8708171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634609" y="508938"/>
            <a:ext cx="44501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3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401306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»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6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185354"/>
            <a:ext cx="1000151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8634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068085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43835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186652" y="325224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368393" y="325224"/>
            <a:ext cx="3475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2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</p:spTree>
    <p:extLst>
      <p:ext uri="{BB962C8B-B14F-4D97-AF65-F5344CB8AC3E}">
        <p14:creationId xmlns:p14="http://schemas.microsoft.com/office/powerpoint/2010/main" xmlns="" val="185312925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6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185354"/>
            <a:ext cx="1000151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8634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068085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43835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186652" y="325224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368393" y="325224"/>
            <a:ext cx="3475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2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916" b="47550"/>
          <a:stretch/>
        </p:blipFill>
        <p:spPr>
          <a:xfrm>
            <a:off x="779465" y="1074058"/>
            <a:ext cx="11412537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708792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1" y="0"/>
            <a:ext cx="1478219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70030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48237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019011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3012927" y="439687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794998" y="439687"/>
            <a:ext cx="291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0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3" y="323413"/>
            <a:ext cx="853459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3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50287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 userDrawn="1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3" y="-14748"/>
            <a:ext cx="977805" cy="97082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270030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>
            <a:off x="548237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9019011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3012927" y="439687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794998" y="439687"/>
            <a:ext cx="291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0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3" y="323413"/>
            <a:ext cx="853459" cy="6326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3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855721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4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787014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90" y="2036532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90" y="3429042"/>
            <a:ext cx="14556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0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6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3086729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94221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663819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C9EA-FF54-4202-83BF-2C2C8710BBB1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D1A6-9C69-42DC-851F-784926F41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6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185354"/>
            <a:ext cx="1000151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36523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571841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9365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087007" y="340613"/>
            <a:ext cx="23809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968897" y="202111"/>
            <a:ext cx="3974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10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85436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916" b="47550"/>
          <a:stretch/>
        </p:blipFill>
        <p:spPr>
          <a:xfrm>
            <a:off x="779465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6" y="230926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185354"/>
            <a:ext cx="1000151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836523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71841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19365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087007" y="340613"/>
            <a:ext cx="23809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968897" y="202111"/>
            <a:ext cx="3974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10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7880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1" y="0"/>
            <a:ext cx="1478219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597659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011329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121660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807635" y="461911"/>
            <a:ext cx="1993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221305" y="323412"/>
            <a:ext cx="3690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3" y="330247"/>
            <a:ext cx="853459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3" y="406757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305056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3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597659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011329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9121660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807635" y="461911"/>
            <a:ext cx="1993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221305" y="323412"/>
            <a:ext cx="3690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3" y="330247"/>
            <a:ext cx="853459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3" y="406757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75955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4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940903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90" y="1728757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2813489"/>
            <a:ext cx="1759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6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2625065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540333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18301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6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185354"/>
            <a:ext cx="1000151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758349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540380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293599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2887116" y="340613"/>
            <a:ext cx="23661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554340" y="255973"/>
            <a:ext cx="45887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11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81688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916" b="47550"/>
          <a:stretch/>
        </p:blipFill>
        <p:spPr>
          <a:xfrm>
            <a:off x="779465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6" y="230926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185354"/>
            <a:ext cx="1000151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736577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40380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293599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887116" y="340613"/>
            <a:ext cx="23661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554340" y="255973"/>
            <a:ext cx="45887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11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46052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1" y="0"/>
            <a:ext cx="1478219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57289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49253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146423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758107" y="455077"/>
            <a:ext cx="1982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110558" y="385829"/>
            <a:ext cx="38506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3" y="323413"/>
            <a:ext cx="853459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3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951932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3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57289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49253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9146423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758107" y="455077"/>
            <a:ext cx="1982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110558" y="385829"/>
            <a:ext cx="38506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3" y="323413"/>
            <a:ext cx="853459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3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753550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4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784450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90" y="2041663"/>
            <a:ext cx="1455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377746"/>
            <a:ext cx="172324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               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6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3032869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96786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521281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C9EA-FF54-4202-83BF-2C2C8710BBB1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D1A6-9C69-42DC-851F-784926F41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6" y="253324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207751"/>
            <a:ext cx="1000151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91932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16702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10851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252609" y="347622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500308" y="255288"/>
            <a:ext cx="3277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03232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916" b="47550"/>
          <a:stretch/>
        </p:blipFill>
        <p:spPr>
          <a:xfrm>
            <a:off x="779465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6" y="253324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207751"/>
            <a:ext cx="1000151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91932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616702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110851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252609" y="347622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500308" y="255288"/>
            <a:ext cx="3277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46582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1" y="0"/>
            <a:ext cx="1478219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720841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543987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8998475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3054001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877145" y="381549"/>
            <a:ext cx="27881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3" y="342219"/>
            <a:ext cx="853459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3" y="418729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610222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3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720841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543987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8998475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054001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877145" y="381549"/>
            <a:ext cx="27881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3" y="342219"/>
            <a:ext cx="853459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3" y="418729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13466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4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812662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90" y="1985237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90" y="3326448"/>
            <a:ext cx="145569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                          в личностно-развивающей образовательной среде»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6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3009785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68573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5054755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6" y="253324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207751"/>
            <a:ext cx="1000151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68820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01551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61359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151604" y="347622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298297" y="255289"/>
            <a:ext cx="3580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         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5597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916" b="47550"/>
          <a:stretch/>
        </p:blipFill>
        <p:spPr>
          <a:xfrm>
            <a:off x="779465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6" y="253324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207751"/>
            <a:ext cx="1000151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868820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601551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161359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151604" y="347622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298297" y="255289"/>
            <a:ext cx="3580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         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418492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1" y="0"/>
            <a:ext cx="1478219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684212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434099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035107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980742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730629" y="381549"/>
            <a:ext cx="30079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3" y="342219"/>
            <a:ext cx="853459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3" y="418729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062865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3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684212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434099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9035107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980742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730629" y="381549"/>
            <a:ext cx="30079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3" y="342219"/>
            <a:ext cx="853459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3" y="418729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212297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4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838310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90" y="1933941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223857"/>
            <a:ext cx="178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                  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в системе взаимодействия ключевых участников образовательных отношений»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6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2932841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42925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419436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C9EA-FF54-4202-83BF-2C2C8710BBB1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D1A6-9C69-42DC-851F-784926F41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6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185354"/>
            <a:ext cx="1000151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3138655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989152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691270" y="402167"/>
            <a:ext cx="56476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</p:spTree>
    <p:extLst>
      <p:ext uri="{BB962C8B-B14F-4D97-AF65-F5344CB8AC3E}">
        <p14:creationId xmlns:p14="http://schemas.microsoft.com/office/powerpoint/2010/main" xmlns="" val="118233692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916" b="47550"/>
          <a:stretch/>
        </p:blipFill>
        <p:spPr>
          <a:xfrm>
            <a:off x="779465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6" y="230926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185354"/>
            <a:ext cx="1000151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3138655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89152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3691270" y="402167"/>
            <a:ext cx="56476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</p:spTree>
    <p:extLst>
      <p:ext uri="{BB962C8B-B14F-4D97-AF65-F5344CB8AC3E}">
        <p14:creationId xmlns:p14="http://schemas.microsoft.com/office/powerpoint/2010/main" xmlns="" val="281423629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C9EA-FF54-4202-83BF-2C2C8710BBB1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D1A6-9C69-42DC-851F-784926F41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C9EA-FF54-4202-83BF-2C2C8710BBB1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D1A6-9C69-42DC-851F-784926F41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C9EA-FF54-4202-83BF-2C2C8710BBB1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D1A6-9C69-42DC-851F-784926F41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C9EA-FF54-4202-83BF-2C2C8710BBB1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D1A6-9C69-42DC-851F-784926F41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C9EA-FF54-4202-83BF-2C2C8710BBB1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D1A6-9C69-42DC-851F-784926F41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1C9EA-FF54-4202-83BF-2C2C8710BBB1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5D1A6-9C69-42DC-851F-784926F41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52" r:id="rId15"/>
    <p:sldLayoutId id="2147483654" r:id="rId16"/>
    <p:sldLayoutId id="2147483653" r:id="rId17"/>
    <p:sldLayoutId id="2147483649" r:id="rId18"/>
    <p:sldLayoutId id="2147483651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65" r:id="rId30"/>
    <p:sldLayoutId id="2147483666" r:id="rId31"/>
    <p:sldLayoutId id="2147483667" r:id="rId32"/>
    <p:sldLayoutId id="2147483668" r:id="rId33"/>
    <p:sldLayoutId id="2147483669" r:id="rId34"/>
    <p:sldLayoutId id="2147483660" r:id="rId35"/>
    <p:sldLayoutId id="2147483661" r:id="rId36"/>
    <p:sldLayoutId id="2147483662" r:id="rId37"/>
    <p:sldLayoutId id="2147483663" r:id="rId38"/>
    <p:sldLayoutId id="2147483664" r:id="rId39"/>
    <p:sldLayoutId id="2147483657" r:id="rId40"/>
    <p:sldLayoutId id="2147483658" r:id="rId4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14.sv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6"/>
          <p:cNvSpPr>
            <a:spLocks noEditPoints="1"/>
          </p:cNvSpPr>
          <p:nvPr/>
        </p:nvSpPr>
        <p:spPr bwMode="auto">
          <a:xfrm>
            <a:off x="2992665" y="2641602"/>
            <a:ext cx="1014753" cy="1623605"/>
          </a:xfrm>
          <a:custGeom>
            <a:avLst/>
            <a:gdLst>
              <a:gd name="T0" fmla="*/ 1281 w 2448"/>
              <a:gd name="T1" fmla="*/ 1099 h 3912"/>
              <a:gd name="T2" fmla="*/ 1070 w 2448"/>
              <a:gd name="T3" fmla="*/ 1295 h 3912"/>
              <a:gd name="T4" fmla="*/ 405 w 2448"/>
              <a:gd name="T5" fmla="*/ 1437 h 3912"/>
              <a:gd name="T6" fmla="*/ 484 w 2448"/>
              <a:gd name="T7" fmla="*/ 1822 h 3912"/>
              <a:gd name="T8" fmla="*/ 334 w 2448"/>
              <a:gd name="T9" fmla="*/ 2324 h 3912"/>
              <a:gd name="T10" fmla="*/ 430 w 2448"/>
              <a:gd name="T11" fmla="*/ 1550 h 3912"/>
              <a:gd name="T12" fmla="*/ 374 w 2448"/>
              <a:gd name="T13" fmla="*/ 2392 h 3912"/>
              <a:gd name="T14" fmla="*/ 636 w 2448"/>
              <a:gd name="T15" fmla="*/ 3082 h 3912"/>
              <a:gd name="T16" fmla="*/ 0 w 2448"/>
              <a:gd name="T17" fmla="*/ 3409 h 3912"/>
              <a:gd name="T18" fmla="*/ 273 w 2448"/>
              <a:gd name="T19" fmla="*/ 3694 h 3912"/>
              <a:gd name="T20" fmla="*/ 348 w 2448"/>
              <a:gd name="T21" fmla="*/ 3531 h 3912"/>
              <a:gd name="T22" fmla="*/ 1488 w 2448"/>
              <a:gd name="T23" fmla="*/ 3194 h 3912"/>
              <a:gd name="T24" fmla="*/ 1908 w 2448"/>
              <a:gd name="T25" fmla="*/ 3911 h 3912"/>
              <a:gd name="T26" fmla="*/ 2286 w 2448"/>
              <a:gd name="T27" fmla="*/ 3674 h 3912"/>
              <a:gd name="T28" fmla="*/ 1943 w 2448"/>
              <a:gd name="T29" fmla="*/ 3536 h 3912"/>
              <a:gd name="T30" fmla="*/ 1534 w 2448"/>
              <a:gd name="T31" fmla="*/ 2566 h 3912"/>
              <a:gd name="T32" fmla="*/ 2390 w 2448"/>
              <a:gd name="T33" fmla="*/ 1765 h 3912"/>
              <a:gd name="T34" fmla="*/ 2408 w 2448"/>
              <a:gd name="T35" fmla="*/ 1880 h 3912"/>
              <a:gd name="T36" fmla="*/ 1857 w 2448"/>
              <a:gd name="T37" fmla="*/ 2235 h 3912"/>
              <a:gd name="T38" fmla="*/ 2239 w 2448"/>
              <a:gd name="T39" fmla="*/ 2116 h 3912"/>
              <a:gd name="T40" fmla="*/ 2398 w 2448"/>
              <a:gd name="T41" fmla="*/ 1724 h 3912"/>
              <a:gd name="T42" fmla="*/ 1599 w 2448"/>
              <a:gd name="T43" fmla="*/ 1368 h 3912"/>
              <a:gd name="T44" fmla="*/ 2125 w 2448"/>
              <a:gd name="T45" fmla="*/ 774 h 3912"/>
              <a:gd name="T46" fmla="*/ 2037 w 2448"/>
              <a:gd name="T47" fmla="*/ 387 h 3912"/>
              <a:gd name="T48" fmla="*/ 2062 w 2448"/>
              <a:gd name="T49" fmla="*/ 19 h 3912"/>
              <a:gd name="T50" fmla="*/ 1764 w 2448"/>
              <a:gd name="T51" fmla="*/ 3640 h 3912"/>
              <a:gd name="T52" fmla="*/ 1949 w 2448"/>
              <a:gd name="T53" fmla="*/ 3747 h 3912"/>
              <a:gd name="T54" fmla="*/ 1960 w 2448"/>
              <a:gd name="T55" fmla="*/ 3854 h 3912"/>
              <a:gd name="T56" fmla="*/ 79 w 2448"/>
              <a:gd name="T57" fmla="*/ 3394 h 3912"/>
              <a:gd name="T58" fmla="*/ 42 w 2448"/>
              <a:gd name="T59" fmla="*/ 3428 h 3912"/>
              <a:gd name="T60" fmla="*/ 236 w 2448"/>
              <a:gd name="T61" fmla="*/ 3510 h 3912"/>
              <a:gd name="T62" fmla="*/ 1051 w 2448"/>
              <a:gd name="T63" fmla="*/ 2064 h 3912"/>
              <a:gd name="T64" fmla="*/ 1019 w 2448"/>
              <a:gd name="T65" fmla="*/ 2090 h 3912"/>
              <a:gd name="T66" fmla="*/ 1017 w 2448"/>
              <a:gd name="T67" fmla="*/ 2301 h 3912"/>
              <a:gd name="T68" fmla="*/ 997 w 2448"/>
              <a:gd name="T69" fmla="*/ 1574 h 3912"/>
              <a:gd name="T70" fmla="*/ 1314 w 2448"/>
              <a:gd name="T71" fmla="*/ 2084 h 3912"/>
              <a:gd name="T72" fmla="*/ 1029 w 2448"/>
              <a:gd name="T73" fmla="*/ 1498 h 3912"/>
              <a:gd name="T74" fmla="*/ 698 w 2448"/>
              <a:gd name="T75" fmla="*/ 1908 h 3912"/>
              <a:gd name="T76" fmla="*/ 418 w 2448"/>
              <a:gd name="T77" fmla="*/ 2121 h 3912"/>
              <a:gd name="T78" fmla="*/ 820 w 2448"/>
              <a:gd name="T79" fmla="*/ 2280 h 3912"/>
              <a:gd name="T80" fmla="*/ 1103 w 2448"/>
              <a:gd name="T81" fmla="*/ 2396 h 3912"/>
              <a:gd name="T82" fmla="*/ 1381 w 2448"/>
              <a:gd name="T83" fmla="*/ 1437 h 3912"/>
              <a:gd name="T84" fmla="*/ 1587 w 2448"/>
              <a:gd name="T85" fmla="*/ 2353 h 3912"/>
              <a:gd name="T86" fmla="*/ 1953 w 2448"/>
              <a:gd name="T87" fmla="*/ 631 h 3912"/>
              <a:gd name="T88" fmla="*/ 1428 w 2448"/>
              <a:gd name="T89" fmla="*/ 850 h 3912"/>
              <a:gd name="T90" fmla="*/ 1962 w 2448"/>
              <a:gd name="T91" fmla="*/ 45 h 3912"/>
              <a:gd name="T92" fmla="*/ 1824 w 2448"/>
              <a:gd name="T93" fmla="*/ 490 h 3912"/>
              <a:gd name="T94" fmla="*/ 1554 w 2448"/>
              <a:gd name="T95" fmla="*/ 864 h 3912"/>
              <a:gd name="T96" fmla="*/ 1954 w 2448"/>
              <a:gd name="T97" fmla="*/ 446 h 3912"/>
              <a:gd name="T98" fmla="*/ 2094 w 2448"/>
              <a:gd name="T99" fmla="*/ 718 h 3912"/>
              <a:gd name="T100" fmla="*/ 2031 w 2448"/>
              <a:gd name="T101" fmla="*/ 796 h 3912"/>
              <a:gd name="T102" fmla="*/ 1413 w 2448"/>
              <a:gd name="T103" fmla="*/ 1317 h 3912"/>
              <a:gd name="T104" fmla="*/ 1492 w 2448"/>
              <a:gd name="T105" fmla="*/ 2601 h 3912"/>
              <a:gd name="T106" fmla="*/ 1604 w 2448"/>
              <a:gd name="T107" fmla="*/ 3227 h 3912"/>
              <a:gd name="T108" fmla="*/ 894 w 2448"/>
              <a:gd name="T109" fmla="*/ 3238 h 3912"/>
              <a:gd name="T110" fmla="*/ 659 w 2448"/>
              <a:gd name="T111" fmla="*/ 3129 h 3912"/>
              <a:gd name="T112" fmla="*/ 737 w 2448"/>
              <a:gd name="T113" fmla="*/ 2595 h 3912"/>
              <a:gd name="T114" fmla="*/ 663 w 2448"/>
              <a:gd name="T115" fmla="*/ 2323 h 3912"/>
              <a:gd name="T116" fmla="*/ 1330 w 2448"/>
              <a:gd name="T117" fmla="*/ 2849 h 3912"/>
              <a:gd name="T118" fmla="*/ 995 w 2448"/>
              <a:gd name="T119" fmla="*/ 1259 h 3912"/>
              <a:gd name="T120" fmla="*/ 445 w 2448"/>
              <a:gd name="T121" fmla="*/ 1452 h 3912"/>
              <a:gd name="T122" fmla="*/ 978 w 2448"/>
              <a:gd name="T123" fmla="*/ 1517 h 3912"/>
              <a:gd name="T124" fmla="*/ 982 w 2448"/>
              <a:gd name="T125" fmla="*/ 262 h 3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8" h="3912">
                <a:moveTo>
                  <a:pt x="915" y="378"/>
                </a:moveTo>
                <a:cubicBezTo>
                  <a:pt x="920" y="377"/>
                  <a:pt x="925" y="377"/>
                  <a:pt x="931" y="377"/>
                </a:cubicBezTo>
                <a:cubicBezTo>
                  <a:pt x="961" y="377"/>
                  <a:pt x="1002" y="387"/>
                  <a:pt x="1034" y="397"/>
                </a:cubicBezTo>
                <a:cubicBezTo>
                  <a:pt x="1050" y="402"/>
                  <a:pt x="1065" y="407"/>
                  <a:pt x="1075" y="411"/>
                </a:cubicBezTo>
                <a:lnTo>
                  <a:pt x="1081" y="414"/>
                </a:lnTo>
                <a:cubicBezTo>
                  <a:pt x="1042" y="498"/>
                  <a:pt x="1027" y="577"/>
                  <a:pt x="1027" y="650"/>
                </a:cubicBezTo>
                <a:cubicBezTo>
                  <a:pt x="1027" y="780"/>
                  <a:pt x="1077" y="886"/>
                  <a:pt x="1133" y="963"/>
                </a:cubicBezTo>
                <a:cubicBezTo>
                  <a:pt x="1161" y="1001"/>
                  <a:pt x="1191" y="1032"/>
                  <a:pt x="1217" y="1055"/>
                </a:cubicBezTo>
                <a:cubicBezTo>
                  <a:pt x="1243" y="1077"/>
                  <a:pt x="1265" y="1092"/>
                  <a:pt x="1281" y="1099"/>
                </a:cubicBezTo>
                <a:lnTo>
                  <a:pt x="1297" y="1106"/>
                </a:lnTo>
                <a:lnTo>
                  <a:pt x="1306" y="1091"/>
                </a:lnTo>
                <a:cubicBezTo>
                  <a:pt x="1306" y="1091"/>
                  <a:pt x="1313" y="1081"/>
                  <a:pt x="1324" y="1064"/>
                </a:cubicBezTo>
                <a:cubicBezTo>
                  <a:pt x="1333" y="1049"/>
                  <a:pt x="1347" y="1029"/>
                  <a:pt x="1361" y="1008"/>
                </a:cubicBezTo>
                <a:cubicBezTo>
                  <a:pt x="1390" y="1047"/>
                  <a:pt x="1405" y="1108"/>
                  <a:pt x="1405" y="1168"/>
                </a:cubicBezTo>
                <a:cubicBezTo>
                  <a:pt x="1405" y="1226"/>
                  <a:pt x="1391" y="1282"/>
                  <a:pt x="1369" y="1312"/>
                </a:cubicBezTo>
                <a:lnTo>
                  <a:pt x="1380" y="1320"/>
                </a:lnTo>
                <a:cubicBezTo>
                  <a:pt x="1339" y="1326"/>
                  <a:pt x="1297" y="1338"/>
                  <a:pt x="1255" y="1355"/>
                </a:cubicBezTo>
                <a:cubicBezTo>
                  <a:pt x="1196" y="1327"/>
                  <a:pt x="1132" y="1307"/>
                  <a:pt x="1070" y="1295"/>
                </a:cubicBezTo>
                <a:lnTo>
                  <a:pt x="1069" y="1299"/>
                </a:lnTo>
                <a:cubicBezTo>
                  <a:pt x="1062" y="1276"/>
                  <a:pt x="1049" y="1256"/>
                  <a:pt x="1032" y="1239"/>
                </a:cubicBezTo>
                <a:cubicBezTo>
                  <a:pt x="1000" y="1206"/>
                  <a:pt x="955" y="1182"/>
                  <a:pt x="907" y="1166"/>
                </a:cubicBezTo>
                <a:cubicBezTo>
                  <a:pt x="858" y="1149"/>
                  <a:pt x="805" y="1141"/>
                  <a:pt x="757" y="1141"/>
                </a:cubicBezTo>
                <a:cubicBezTo>
                  <a:pt x="724" y="1141"/>
                  <a:pt x="694" y="1145"/>
                  <a:pt x="668" y="1154"/>
                </a:cubicBezTo>
                <a:cubicBezTo>
                  <a:pt x="666" y="1154"/>
                  <a:pt x="649" y="1161"/>
                  <a:pt x="635" y="1167"/>
                </a:cubicBezTo>
                <a:cubicBezTo>
                  <a:pt x="561" y="1203"/>
                  <a:pt x="505" y="1267"/>
                  <a:pt x="468" y="1322"/>
                </a:cubicBezTo>
                <a:cubicBezTo>
                  <a:pt x="427" y="1381"/>
                  <a:pt x="407" y="1431"/>
                  <a:pt x="407" y="1432"/>
                </a:cubicBezTo>
                <a:lnTo>
                  <a:pt x="405" y="1437"/>
                </a:lnTo>
                <a:cubicBezTo>
                  <a:pt x="405" y="1442"/>
                  <a:pt x="405" y="1447"/>
                  <a:pt x="405" y="1452"/>
                </a:cubicBezTo>
                <a:cubicBezTo>
                  <a:pt x="404" y="1485"/>
                  <a:pt x="416" y="1517"/>
                  <a:pt x="439" y="1543"/>
                </a:cubicBezTo>
                <a:cubicBezTo>
                  <a:pt x="462" y="1569"/>
                  <a:pt x="498" y="1587"/>
                  <a:pt x="545" y="1592"/>
                </a:cubicBezTo>
                <a:lnTo>
                  <a:pt x="558" y="1593"/>
                </a:lnTo>
                <a:lnTo>
                  <a:pt x="564" y="1582"/>
                </a:lnTo>
                <a:cubicBezTo>
                  <a:pt x="593" y="1531"/>
                  <a:pt x="621" y="1480"/>
                  <a:pt x="653" y="1436"/>
                </a:cubicBezTo>
                <a:cubicBezTo>
                  <a:pt x="669" y="1442"/>
                  <a:pt x="691" y="1450"/>
                  <a:pt x="715" y="1459"/>
                </a:cubicBezTo>
                <a:cubicBezTo>
                  <a:pt x="702" y="1478"/>
                  <a:pt x="679" y="1511"/>
                  <a:pt x="652" y="1551"/>
                </a:cubicBezTo>
                <a:cubicBezTo>
                  <a:pt x="602" y="1623"/>
                  <a:pt x="538" y="1722"/>
                  <a:pt x="484" y="1822"/>
                </a:cubicBezTo>
                <a:cubicBezTo>
                  <a:pt x="429" y="1922"/>
                  <a:pt x="385" y="2025"/>
                  <a:pt x="378" y="2109"/>
                </a:cubicBezTo>
                <a:cubicBezTo>
                  <a:pt x="378" y="2113"/>
                  <a:pt x="378" y="2117"/>
                  <a:pt x="378" y="2121"/>
                </a:cubicBezTo>
                <a:cubicBezTo>
                  <a:pt x="378" y="2160"/>
                  <a:pt x="395" y="2195"/>
                  <a:pt x="418" y="2222"/>
                </a:cubicBezTo>
                <a:cubicBezTo>
                  <a:pt x="453" y="2263"/>
                  <a:pt x="503" y="2291"/>
                  <a:pt x="544" y="2310"/>
                </a:cubicBezTo>
                <a:cubicBezTo>
                  <a:pt x="572" y="2323"/>
                  <a:pt x="596" y="2331"/>
                  <a:pt x="609" y="2335"/>
                </a:cubicBezTo>
                <a:cubicBezTo>
                  <a:pt x="602" y="2345"/>
                  <a:pt x="596" y="2354"/>
                  <a:pt x="589" y="2362"/>
                </a:cubicBezTo>
                <a:cubicBezTo>
                  <a:pt x="576" y="2377"/>
                  <a:pt x="564" y="2386"/>
                  <a:pt x="554" y="2388"/>
                </a:cubicBezTo>
                <a:cubicBezTo>
                  <a:pt x="552" y="2389"/>
                  <a:pt x="545" y="2390"/>
                  <a:pt x="537" y="2390"/>
                </a:cubicBezTo>
                <a:cubicBezTo>
                  <a:pt x="495" y="2390"/>
                  <a:pt x="407" y="2372"/>
                  <a:pt x="334" y="2324"/>
                </a:cubicBezTo>
                <a:cubicBezTo>
                  <a:pt x="297" y="2299"/>
                  <a:pt x="263" y="2268"/>
                  <a:pt x="239" y="2227"/>
                </a:cubicBezTo>
                <a:cubicBezTo>
                  <a:pt x="214" y="2187"/>
                  <a:pt x="199" y="2137"/>
                  <a:pt x="199" y="2075"/>
                </a:cubicBezTo>
                <a:cubicBezTo>
                  <a:pt x="199" y="2058"/>
                  <a:pt x="200" y="2040"/>
                  <a:pt x="202" y="2021"/>
                </a:cubicBezTo>
                <a:cubicBezTo>
                  <a:pt x="205" y="1996"/>
                  <a:pt x="223" y="1949"/>
                  <a:pt x="247" y="1897"/>
                </a:cubicBezTo>
                <a:cubicBezTo>
                  <a:pt x="282" y="1819"/>
                  <a:pt x="333" y="1725"/>
                  <a:pt x="375" y="1649"/>
                </a:cubicBezTo>
                <a:lnTo>
                  <a:pt x="478" y="1702"/>
                </a:lnTo>
                <a:lnTo>
                  <a:pt x="496" y="1666"/>
                </a:lnTo>
                <a:lnTo>
                  <a:pt x="394" y="1614"/>
                </a:lnTo>
                <a:cubicBezTo>
                  <a:pt x="408" y="1589"/>
                  <a:pt x="420" y="1568"/>
                  <a:pt x="430" y="1550"/>
                </a:cubicBezTo>
                <a:cubicBezTo>
                  <a:pt x="432" y="1546"/>
                  <a:pt x="434" y="1543"/>
                  <a:pt x="436" y="1539"/>
                </a:cubicBezTo>
                <a:cubicBezTo>
                  <a:pt x="432" y="1534"/>
                  <a:pt x="423" y="1526"/>
                  <a:pt x="413" y="1499"/>
                </a:cubicBezTo>
                <a:cubicBezTo>
                  <a:pt x="412" y="1499"/>
                  <a:pt x="411" y="1500"/>
                  <a:pt x="411" y="1500"/>
                </a:cubicBezTo>
                <a:cubicBezTo>
                  <a:pt x="395" y="1531"/>
                  <a:pt x="337" y="1632"/>
                  <a:pt x="281" y="1738"/>
                </a:cubicBezTo>
                <a:cubicBezTo>
                  <a:pt x="253" y="1791"/>
                  <a:pt x="225" y="1845"/>
                  <a:pt x="204" y="1894"/>
                </a:cubicBezTo>
                <a:cubicBezTo>
                  <a:pt x="182" y="1942"/>
                  <a:pt x="166" y="1984"/>
                  <a:pt x="162" y="2016"/>
                </a:cubicBezTo>
                <a:cubicBezTo>
                  <a:pt x="159" y="2036"/>
                  <a:pt x="158" y="2056"/>
                  <a:pt x="158" y="2075"/>
                </a:cubicBezTo>
                <a:cubicBezTo>
                  <a:pt x="158" y="2144"/>
                  <a:pt x="176" y="2201"/>
                  <a:pt x="204" y="2248"/>
                </a:cubicBezTo>
                <a:cubicBezTo>
                  <a:pt x="246" y="2318"/>
                  <a:pt x="311" y="2364"/>
                  <a:pt x="374" y="2392"/>
                </a:cubicBezTo>
                <a:cubicBezTo>
                  <a:pt x="437" y="2419"/>
                  <a:pt x="498" y="2430"/>
                  <a:pt x="537" y="2430"/>
                </a:cubicBezTo>
                <a:cubicBezTo>
                  <a:pt x="547" y="2430"/>
                  <a:pt x="557" y="2429"/>
                  <a:pt x="565" y="2427"/>
                </a:cubicBezTo>
                <a:cubicBezTo>
                  <a:pt x="590" y="2420"/>
                  <a:pt x="609" y="2402"/>
                  <a:pt x="626" y="2381"/>
                </a:cubicBezTo>
                <a:cubicBezTo>
                  <a:pt x="629" y="2377"/>
                  <a:pt x="632" y="2373"/>
                  <a:pt x="635" y="2368"/>
                </a:cubicBezTo>
                <a:cubicBezTo>
                  <a:pt x="658" y="2365"/>
                  <a:pt x="693" y="2359"/>
                  <a:pt x="726" y="2352"/>
                </a:cubicBezTo>
                <a:cubicBezTo>
                  <a:pt x="732" y="2351"/>
                  <a:pt x="738" y="2350"/>
                  <a:pt x="744" y="2348"/>
                </a:cubicBezTo>
                <a:cubicBezTo>
                  <a:pt x="712" y="2474"/>
                  <a:pt x="685" y="2651"/>
                  <a:pt x="667" y="2802"/>
                </a:cubicBezTo>
                <a:cubicBezTo>
                  <a:pt x="656" y="2885"/>
                  <a:pt x="648" y="2961"/>
                  <a:pt x="643" y="3016"/>
                </a:cubicBezTo>
                <a:cubicBezTo>
                  <a:pt x="640" y="3043"/>
                  <a:pt x="638" y="3066"/>
                  <a:pt x="636" y="3082"/>
                </a:cubicBezTo>
                <a:cubicBezTo>
                  <a:pt x="636" y="3092"/>
                  <a:pt x="635" y="3093"/>
                  <a:pt x="627" y="3096"/>
                </a:cubicBezTo>
                <a:cubicBezTo>
                  <a:pt x="538" y="3123"/>
                  <a:pt x="398" y="3186"/>
                  <a:pt x="237" y="3266"/>
                </a:cubicBezTo>
                <a:lnTo>
                  <a:pt x="224" y="3273"/>
                </a:lnTo>
                <a:lnTo>
                  <a:pt x="227" y="3288"/>
                </a:lnTo>
                <a:cubicBezTo>
                  <a:pt x="227" y="3292"/>
                  <a:pt x="228" y="3296"/>
                  <a:pt x="229" y="3300"/>
                </a:cubicBezTo>
                <a:cubicBezTo>
                  <a:pt x="106" y="3333"/>
                  <a:pt x="43" y="3363"/>
                  <a:pt x="9" y="3387"/>
                </a:cubicBezTo>
                <a:lnTo>
                  <a:pt x="1" y="3392"/>
                </a:lnTo>
                <a:lnTo>
                  <a:pt x="0" y="3401"/>
                </a:lnTo>
                <a:lnTo>
                  <a:pt x="0" y="3409"/>
                </a:lnTo>
                <a:cubicBezTo>
                  <a:pt x="0" y="3431"/>
                  <a:pt x="6" y="3464"/>
                  <a:pt x="15" y="3506"/>
                </a:cubicBezTo>
                <a:cubicBezTo>
                  <a:pt x="29" y="3568"/>
                  <a:pt x="52" y="3647"/>
                  <a:pt x="75" y="3714"/>
                </a:cubicBezTo>
                <a:cubicBezTo>
                  <a:pt x="87" y="3747"/>
                  <a:pt x="99" y="3778"/>
                  <a:pt x="111" y="3802"/>
                </a:cubicBezTo>
                <a:cubicBezTo>
                  <a:pt x="117" y="3814"/>
                  <a:pt x="122" y="3825"/>
                  <a:pt x="128" y="3834"/>
                </a:cubicBezTo>
                <a:cubicBezTo>
                  <a:pt x="135" y="3843"/>
                  <a:pt x="140" y="3851"/>
                  <a:pt x="149" y="3857"/>
                </a:cubicBezTo>
                <a:lnTo>
                  <a:pt x="157" y="3863"/>
                </a:lnTo>
                <a:lnTo>
                  <a:pt x="167" y="3859"/>
                </a:lnTo>
                <a:cubicBezTo>
                  <a:pt x="187" y="3852"/>
                  <a:pt x="203" y="3838"/>
                  <a:pt x="217" y="3820"/>
                </a:cubicBezTo>
                <a:cubicBezTo>
                  <a:pt x="243" y="3787"/>
                  <a:pt x="262" y="3742"/>
                  <a:pt x="273" y="3694"/>
                </a:cubicBezTo>
                <a:lnTo>
                  <a:pt x="275" y="3691"/>
                </a:lnTo>
                <a:lnTo>
                  <a:pt x="274" y="3690"/>
                </a:lnTo>
                <a:cubicBezTo>
                  <a:pt x="281" y="3661"/>
                  <a:pt x="284" y="3631"/>
                  <a:pt x="284" y="3602"/>
                </a:cubicBezTo>
                <a:cubicBezTo>
                  <a:pt x="284" y="3581"/>
                  <a:pt x="282" y="3560"/>
                  <a:pt x="277" y="3541"/>
                </a:cubicBezTo>
                <a:cubicBezTo>
                  <a:pt x="274" y="3531"/>
                  <a:pt x="274" y="3531"/>
                  <a:pt x="282" y="3525"/>
                </a:cubicBezTo>
                <a:cubicBezTo>
                  <a:pt x="290" y="3519"/>
                  <a:pt x="300" y="3513"/>
                  <a:pt x="310" y="3508"/>
                </a:cubicBezTo>
                <a:cubicBezTo>
                  <a:pt x="314" y="3513"/>
                  <a:pt x="318" y="3518"/>
                  <a:pt x="323" y="3521"/>
                </a:cubicBezTo>
                <a:cubicBezTo>
                  <a:pt x="328" y="3526"/>
                  <a:pt x="334" y="3531"/>
                  <a:pt x="345" y="3531"/>
                </a:cubicBezTo>
                <a:lnTo>
                  <a:pt x="348" y="3531"/>
                </a:lnTo>
                <a:lnTo>
                  <a:pt x="350" y="3531"/>
                </a:lnTo>
                <a:lnTo>
                  <a:pt x="352" y="3530"/>
                </a:lnTo>
                <a:cubicBezTo>
                  <a:pt x="412" y="3511"/>
                  <a:pt x="487" y="3489"/>
                  <a:pt x="553" y="3471"/>
                </a:cubicBezTo>
                <a:cubicBezTo>
                  <a:pt x="618" y="3454"/>
                  <a:pt x="676" y="3440"/>
                  <a:pt x="698" y="3438"/>
                </a:cubicBezTo>
                <a:cubicBezTo>
                  <a:pt x="714" y="3436"/>
                  <a:pt x="729" y="3430"/>
                  <a:pt x="746" y="3420"/>
                </a:cubicBezTo>
                <a:cubicBezTo>
                  <a:pt x="803" y="3387"/>
                  <a:pt x="880" y="3313"/>
                  <a:pt x="955" y="3233"/>
                </a:cubicBezTo>
                <a:cubicBezTo>
                  <a:pt x="1017" y="3166"/>
                  <a:pt x="1077" y="3096"/>
                  <a:pt x="1117" y="3041"/>
                </a:cubicBezTo>
                <a:cubicBezTo>
                  <a:pt x="1195" y="3068"/>
                  <a:pt x="1281" y="3101"/>
                  <a:pt x="1358" y="3134"/>
                </a:cubicBezTo>
                <a:cubicBezTo>
                  <a:pt x="1406" y="3155"/>
                  <a:pt x="1451" y="3175"/>
                  <a:pt x="1488" y="3194"/>
                </a:cubicBezTo>
                <a:cubicBezTo>
                  <a:pt x="1512" y="3206"/>
                  <a:pt x="1532" y="3218"/>
                  <a:pt x="1548" y="3228"/>
                </a:cubicBezTo>
                <a:cubicBezTo>
                  <a:pt x="1562" y="3236"/>
                  <a:pt x="1563" y="3240"/>
                  <a:pt x="1564" y="3252"/>
                </a:cubicBezTo>
                <a:cubicBezTo>
                  <a:pt x="1570" y="3389"/>
                  <a:pt x="1621" y="3526"/>
                  <a:pt x="1676" y="3644"/>
                </a:cubicBezTo>
                <a:lnTo>
                  <a:pt x="1682" y="3656"/>
                </a:lnTo>
                <a:lnTo>
                  <a:pt x="1695" y="3655"/>
                </a:lnTo>
                <a:cubicBezTo>
                  <a:pt x="1705" y="3655"/>
                  <a:pt x="1715" y="3653"/>
                  <a:pt x="1725" y="3651"/>
                </a:cubicBezTo>
                <a:cubicBezTo>
                  <a:pt x="1754" y="3711"/>
                  <a:pt x="1784" y="3767"/>
                  <a:pt x="1812" y="3811"/>
                </a:cubicBezTo>
                <a:cubicBezTo>
                  <a:pt x="1828" y="3836"/>
                  <a:pt x="1844" y="3858"/>
                  <a:pt x="1860" y="3875"/>
                </a:cubicBezTo>
                <a:cubicBezTo>
                  <a:pt x="1875" y="3892"/>
                  <a:pt x="1890" y="3905"/>
                  <a:pt x="1908" y="3911"/>
                </a:cubicBezTo>
                <a:lnTo>
                  <a:pt x="1910" y="3912"/>
                </a:lnTo>
                <a:lnTo>
                  <a:pt x="1912" y="3912"/>
                </a:lnTo>
                <a:lnTo>
                  <a:pt x="1916" y="3912"/>
                </a:lnTo>
                <a:cubicBezTo>
                  <a:pt x="1923" y="3912"/>
                  <a:pt x="1927" y="3911"/>
                  <a:pt x="1932" y="3909"/>
                </a:cubicBezTo>
                <a:cubicBezTo>
                  <a:pt x="1951" y="3904"/>
                  <a:pt x="1981" y="3890"/>
                  <a:pt x="2016" y="3871"/>
                </a:cubicBezTo>
                <a:cubicBezTo>
                  <a:pt x="2069" y="3844"/>
                  <a:pt x="2134" y="3806"/>
                  <a:pt x="2187" y="3771"/>
                </a:cubicBezTo>
                <a:cubicBezTo>
                  <a:pt x="2213" y="3753"/>
                  <a:pt x="2236" y="3736"/>
                  <a:pt x="2253" y="3721"/>
                </a:cubicBezTo>
                <a:cubicBezTo>
                  <a:pt x="2262" y="3714"/>
                  <a:pt x="2269" y="3707"/>
                  <a:pt x="2275" y="3700"/>
                </a:cubicBezTo>
                <a:cubicBezTo>
                  <a:pt x="2280" y="3693"/>
                  <a:pt x="2286" y="3686"/>
                  <a:pt x="2286" y="3674"/>
                </a:cubicBezTo>
                <a:lnTo>
                  <a:pt x="2286" y="3672"/>
                </a:lnTo>
                <a:cubicBezTo>
                  <a:pt x="2285" y="3656"/>
                  <a:pt x="2276" y="3645"/>
                  <a:pt x="2266" y="3637"/>
                </a:cubicBezTo>
                <a:cubicBezTo>
                  <a:pt x="2250" y="3625"/>
                  <a:pt x="2229" y="3617"/>
                  <a:pt x="2203" y="3611"/>
                </a:cubicBezTo>
                <a:cubicBezTo>
                  <a:pt x="2177" y="3605"/>
                  <a:pt x="2147" y="3601"/>
                  <a:pt x="2114" y="3601"/>
                </a:cubicBezTo>
                <a:cubicBezTo>
                  <a:pt x="2084" y="3601"/>
                  <a:pt x="2051" y="3604"/>
                  <a:pt x="2019" y="3611"/>
                </a:cubicBezTo>
                <a:cubicBezTo>
                  <a:pt x="2003" y="3616"/>
                  <a:pt x="2003" y="3616"/>
                  <a:pt x="1991" y="3607"/>
                </a:cubicBezTo>
                <a:cubicBezTo>
                  <a:pt x="1987" y="3604"/>
                  <a:pt x="1983" y="3600"/>
                  <a:pt x="1978" y="3595"/>
                </a:cubicBezTo>
                <a:cubicBezTo>
                  <a:pt x="1964" y="3581"/>
                  <a:pt x="1950" y="3561"/>
                  <a:pt x="1946" y="3535"/>
                </a:cubicBezTo>
                <a:lnTo>
                  <a:pt x="1943" y="3536"/>
                </a:lnTo>
                <a:cubicBezTo>
                  <a:pt x="1953" y="3527"/>
                  <a:pt x="1960" y="3519"/>
                  <a:pt x="1967" y="3511"/>
                </a:cubicBezTo>
                <a:cubicBezTo>
                  <a:pt x="1973" y="3503"/>
                  <a:pt x="1979" y="3495"/>
                  <a:pt x="1981" y="3485"/>
                </a:cubicBezTo>
                <a:lnTo>
                  <a:pt x="1982" y="3482"/>
                </a:lnTo>
                <a:lnTo>
                  <a:pt x="1982" y="3479"/>
                </a:lnTo>
                <a:cubicBezTo>
                  <a:pt x="1977" y="3403"/>
                  <a:pt x="1970" y="3312"/>
                  <a:pt x="1957" y="3227"/>
                </a:cubicBezTo>
                <a:cubicBezTo>
                  <a:pt x="1944" y="3142"/>
                  <a:pt x="1925" y="3062"/>
                  <a:pt x="1895" y="3008"/>
                </a:cubicBezTo>
                <a:cubicBezTo>
                  <a:pt x="1861" y="2949"/>
                  <a:pt x="1793" y="2857"/>
                  <a:pt x="1720" y="2770"/>
                </a:cubicBezTo>
                <a:cubicBezTo>
                  <a:pt x="1658" y="2697"/>
                  <a:pt x="1594" y="2628"/>
                  <a:pt x="1541" y="2586"/>
                </a:cubicBezTo>
                <a:cubicBezTo>
                  <a:pt x="1530" y="2578"/>
                  <a:pt x="1529" y="2576"/>
                  <a:pt x="1534" y="2566"/>
                </a:cubicBezTo>
                <a:cubicBezTo>
                  <a:pt x="1557" y="2522"/>
                  <a:pt x="1592" y="2449"/>
                  <a:pt x="1625" y="2369"/>
                </a:cubicBezTo>
                <a:cubicBezTo>
                  <a:pt x="1672" y="2253"/>
                  <a:pt x="1748" y="1933"/>
                  <a:pt x="1753" y="1805"/>
                </a:cubicBezTo>
                <a:cubicBezTo>
                  <a:pt x="1787" y="1879"/>
                  <a:pt x="1837" y="1960"/>
                  <a:pt x="1917" y="2031"/>
                </a:cubicBezTo>
                <a:lnTo>
                  <a:pt x="1926" y="2039"/>
                </a:lnTo>
                <a:lnTo>
                  <a:pt x="1937" y="2036"/>
                </a:lnTo>
                <a:cubicBezTo>
                  <a:pt x="2094" y="1988"/>
                  <a:pt x="2204" y="1877"/>
                  <a:pt x="2205" y="1876"/>
                </a:cubicBezTo>
                <a:lnTo>
                  <a:pt x="2206" y="1875"/>
                </a:lnTo>
                <a:lnTo>
                  <a:pt x="2207" y="1874"/>
                </a:lnTo>
                <a:cubicBezTo>
                  <a:pt x="2259" y="1803"/>
                  <a:pt x="2329" y="1774"/>
                  <a:pt x="2390" y="1765"/>
                </a:cubicBezTo>
                <a:lnTo>
                  <a:pt x="2398" y="1764"/>
                </a:lnTo>
                <a:cubicBezTo>
                  <a:pt x="2403" y="1764"/>
                  <a:pt x="2403" y="1763"/>
                  <a:pt x="2403" y="1766"/>
                </a:cubicBezTo>
                <a:cubicBezTo>
                  <a:pt x="2403" y="1770"/>
                  <a:pt x="2400" y="1780"/>
                  <a:pt x="2397" y="1788"/>
                </a:cubicBezTo>
                <a:cubicBezTo>
                  <a:pt x="2395" y="1791"/>
                  <a:pt x="2394" y="1795"/>
                  <a:pt x="2392" y="1797"/>
                </a:cubicBezTo>
                <a:lnTo>
                  <a:pt x="2391" y="1800"/>
                </a:lnTo>
                <a:lnTo>
                  <a:pt x="2391" y="1800"/>
                </a:lnTo>
                <a:lnTo>
                  <a:pt x="2384" y="1811"/>
                </a:lnTo>
                <a:lnTo>
                  <a:pt x="2391" y="1821"/>
                </a:lnTo>
                <a:cubicBezTo>
                  <a:pt x="2403" y="1841"/>
                  <a:pt x="2408" y="1861"/>
                  <a:pt x="2408" y="1880"/>
                </a:cubicBezTo>
                <a:cubicBezTo>
                  <a:pt x="2408" y="1913"/>
                  <a:pt x="2393" y="1945"/>
                  <a:pt x="2368" y="1972"/>
                </a:cubicBezTo>
                <a:cubicBezTo>
                  <a:pt x="2343" y="1999"/>
                  <a:pt x="2308" y="2021"/>
                  <a:pt x="2270" y="2031"/>
                </a:cubicBezTo>
                <a:lnTo>
                  <a:pt x="2262" y="2033"/>
                </a:lnTo>
                <a:lnTo>
                  <a:pt x="2258" y="2040"/>
                </a:lnTo>
                <a:cubicBezTo>
                  <a:pt x="2249" y="2055"/>
                  <a:pt x="2224" y="2078"/>
                  <a:pt x="2191" y="2101"/>
                </a:cubicBezTo>
                <a:cubicBezTo>
                  <a:pt x="2142" y="2135"/>
                  <a:pt x="2075" y="2171"/>
                  <a:pt x="2013" y="2198"/>
                </a:cubicBezTo>
                <a:cubicBezTo>
                  <a:pt x="1982" y="2212"/>
                  <a:pt x="1952" y="2223"/>
                  <a:pt x="1926" y="2231"/>
                </a:cubicBezTo>
                <a:cubicBezTo>
                  <a:pt x="1913" y="2235"/>
                  <a:pt x="1901" y="2239"/>
                  <a:pt x="1890" y="2241"/>
                </a:cubicBezTo>
                <a:cubicBezTo>
                  <a:pt x="1874" y="2244"/>
                  <a:pt x="1871" y="2245"/>
                  <a:pt x="1857" y="2235"/>
                </a:cubicBezTo>
                <a:cubicBezTo>
                  <a:pt x="1805" y="2201"/>
                  <a:pt x="1770" y="2168"/>
                  <a:pt x="1742" y="2135"/>
                </a:cubicBezTo>
                <a:lnTo>
                  <a:pt x="1711" y="2162"/>
                </a:lnTo>
                <a:cubicBezTo>
                  <a:pt x="1745" y="2201"/>
                  <a:pt x="1788" y="2242"/>
                  <a:pt x="1855" y="2281"/>
                </a:cubicBezTo>
                <a:lnTo>
                  <a:pt x="1860" y="2284"/>
                </a:lnTo>
                <a:lnTo>
                  <a:pt x="1865" y="2284"/>
                </a:lnTo>
                <a:lnTo>
                  <a:pt x="1867" y="2284"/>
                </a:lnTo>
                <a:cubicBezTo>
                  <a:pt x="1893" y="2284"/>
                  <a:pt x="1927" y="2275"/>
                  <a:pt x="1967" y="2260"/>
                </a:cubicBezTo>
                <a:cubicBezTo>
                  <a:pt x="2026" y="2239"/>
                  <a:pt x="2096" y="2206"/>
                  <a:pt x="2157" y="2170"/>
                </a:cubicBezTo>
                <a:cubicBezTo>
                  <a:pt x="2188" y="2152"/>
                  <a:pt x="2216" y="2134"/>
                  <a:pt x="2239" y="2116"/>
                </a:cubicBezTo>
                <a:cubicBezTo>
                  <a:pt x="2255" y="2103"/>
                  <a:pt x="2269" y="2091"/>
                  <a:pt x="2279" y="2079"/>
                </a:cubicBezTo>
                <a:cubicBezTo>
                  <a:pt x="2288" y="2068"/>
                  <a:pt x="2288" y="2068"/>
                  <a:pt x="2302" y="2063"/>
                </a:cubicBezTo>
                <a:cubicBezTo>
                  <a:pt x="2339" y="2049"/>
                  <a:pt x="2372" y="2027"/>
                  <a:pt x="2398" y="1999"/>
                </a:cubicBezTo>
                <a:cubicBezTo>
                  <a:pt x="2428" y="1967"/>
                  <a:pt x="2448" y="1925"/>
                  <a:pt x="2448" y="1880"/>
                </a:cubicBezTo>
                <a:cubicBezTo>
                  <a:pt x="2448" y="1859"/>
                  <a:pt x="2443" y="1836"/>
                  <a:pt x="2433" y="1815"/>
                </a:cubicBezTo>
                <a:cubicBezTo>
                  <a:pt x="2431" y="1812"/>
                  <a:pt x="2431" y="1811"/>
                  <a:pt x="2434" y="1804"/>
                </a:cubicBezTo>
                <a:cubicBezTo>
                  <a:pt x="2438" y="1793"/>
                  <a:pt x="2443" y="1781"/>
                  <a:pt x="2443" y="1766"/>
                </a:cubicBezTo>
                <a:cubicBezTo>
                  <a:pt x="2443" y="1757"/>
                  <a:pt x="2441" y="1745"/>
                  <a:pt x="2432" y="1736"/>
                </a:cubicBezTo>
                <a:cubicBezTo>
                  <a:pt x="2424" y="1727"/>
                  <a:pt x="2411" y="1723"/>
                  <a:pt x="2398" y="1724"/>
                </a:cubicBezTo>
                <a:cubicBezTo>
                  <a:pt x="2394" y="1724"/>
                  <a:pt x="2389" y="1724"/>
                  <a:pt x="2384" y="1725"/>
                </a:cubicBezTo>
                <a:cubicBezTo>
                  <a:pt x="2323" y="1734"/>
                  <a:pt x="2253" y="1761"/>
                  <a:pt x="2197" y="1822"/>
                </a:cubicBezTo>
                <a:cubicBezTo>
                  <a:pt x="2163" y="1858"/>
                  <a:pt x="2169" y="1855"/>
                  <a:pt x="2145" y="1875"/>
                </a:cubicBezTo>
                <a:cubicBezTo>
                  <a:pt x="2107" y="1907"/>
                  <a:pt x="2036" y="1958"/>
                  <a:pt x="1950" y="1989"/>
                </a:cubicBezTo>
                <a:cubicBezTo>
                  <a:pt x="1937" y="1994"/>
                  <a:pt x="1937" y="1995"/>
                  <a:pt x="1928" y="1985"/>
                </a:cubicBezTo>
                <a:cubicBezTo>
                  <a:pt x="1831" y="1893"/>
                  <a:pt x="1785" y="1783"/>
                  <a:pt x="1753" y="1699"/>
                </a:cubicBezTo>
                <a:lnTo>
                  <a:pt x="1751" y="1700"/>
                </a:lnTo>
                <a:cubicBezTo>
                  <a:pt x="1747" y="1638"/>
                  <a:pt x="1735" y="1580"/>
                  <a:pt x="1715" y="1528"/>
                </a:cubicBezTo>
                <a:cubicBezTo>
                  <a:pt x="1687" y="1457"/>
                  <a:pt x="1648" y="1404"/>
                  <a:pt x="1599" y="1368"/>
                </a:cubicBezTo>
                <a:cubicBezTo>
                  <a:pt x="1584" y="1358"/>
                  <a:pt x="1569" y="1349"/>
                  <a:pt x="1553" y="1342"/>
                </a:cubicBezTo>
                <a:cubicBezTo>
                  <a:pt x="1595" y="1269"/>
                  <a:pt x="1635" y="1233"/>
                  <a:pt x="1678" y="1209"/>
                </a:cubicBezTo>
                <a:cubicBezTo>
                  <a:pt x="1726" y="1183"/>
                  <a:pt x="1782" y="1173"/>
                  <a:pt x="1851" y="1156"/>
                </a:cubicBezTo>
                <a:cubicBezTo>
                  <a:pt x="1892" y="1145"/>
                  <a:pt x="1925" y="1117"/>
                  <a:pt x="1952" y="1083"/>
                </a:cubicBezTo>
                <a:cubicBezTo>
                  <a:pt x="1992" y="1031"/>
                  <a:pt x="2021" y="965"/>
                  <a:pt x="2040" y="910"/>
                </a:cubicBezTo>
                <a:cubicBezTo>
                  <a:pt x="2050" y="883"/>
                  <a:pt x="2057" y="858"/>
                  <a:pt x="2061" y="841"/>
                </a:cubicBezTo>
                <a:cubicBezTo>
                  <a:pt x="2064" y="828"/>
                  <a:pt x="2064" y="823"/>
                  <a:pt x="2075" y="817"/>
                </a:cubicBezTo>
                <a:cubicBezTo>
                  <a:pt x="2081" y="813"/>
                  <a:pt x="2089" y="808"/>
                  <a:pt x="2097" y="802"/>
                </a:cubicBezTo>
                <a:cubicBezTo>
                  <a:pt x="2107" y="795"/>
                  <a:pt x="2117" y="785"/>
                  <a:pt x="2125" y="774"/>
                </a:cubicBezTo>
                <a:cubicBezTo>
                  <a:pt x="2133" y="763"/>
                  <a:pt x="2140" y="749"/>
                  <a:pt x="2141" y="733"/>
                </a:cubicBezTo>
                <a:lnTo>
                  <a:pt x="2141" y="733"/>
                </a:lnTo>
                <a:lnTo>
                  <a:pt x="2141" y="732"/>
                </a:lnTo>
                <a:cubicBezTo>
                  <a:pt x="2141" y="715"/>
                  <a:pt x="2132" y="701"/>
                  <a:pt x="2123" y="689"/>
                </a:cubicBezTo>
                <a:cubicBezTo>
                  <a:pt x="2109" y="672"/>
                  <a:pt x="2090" y="658"/>
                  <a:pt x="2074" y="647"/>
                </a:cubicBezTo>
                <a:cubicBezTo>
                  <a:pt x="2070" y="645"/>
                  <a:pt x="2067" y="643"/>
                  <a:pt x="2063" y="641"/>
                </a:cubicBezTo>
                <a:cubicBezTo>
                  <a:pt x="2055" y="637"/>
                  <a:pt x="2057" y="639"/>
                  <a:pt x="2057" y="623"/>
                </a:cubicBezTo>
                <a:cubicBezTo>
                  <a:pt x="2058" y="612"/>
                  <a:pt x="2058" y="598"/>
                  <a:pt x="2058" y="581"/>
                </a:cubicBezTo>
                <a:cubicBezTo>
                  <a:pt x="2058" y="528"/>
                  <a:pt x="2054" y="453"/>
                  <a:pt x="2037" y="387"/>
                </a:cubicBezTo>
                <a:cubicBezTo>
                  <a:pt x="2076" y="361"/>
                  <a:pt x="2112" y="336"/>
                  <a:pt x="2143" y="315"/>
                </a:cubicBezTo>
                <a:cubicBezTo>
                  <a:pt x="2196" y="280"/>
                  <a:pt x="2233" y="255"/>
                  <a:pt x="2246" y="245"/>
                </a:cubicBezTo>
                <a:lnTo>
                  <a:pt x="2271" y="227"/>
                </a:lnTo>
                <a:lnTo>
                  <a:pt x="2244" y="212"/>
                </a:lnTo>
                <a:cubicBezTo>
                  <a:pt x="2191" y="180"/>
                  <a:pt x="2122" y="158"/>
                  <a:pt x="2055" y="143"/>
                </a:cubicBezTo>
                <a:cubicBezTo>
                  <a:pt x="2012" y="133"/>
                  <a:pt x="1970" y="126"/>
                  <a:pt x="1934" y="121"/>
                </a:cubicBezTo>
                <a:cubicBezTo>
                  <a:pt x="1929" y="120"/>
                  <a:pt x="1928" y="121"/>
                  <a:pt x="1933" y="117"/>
                </a:cubicBezTo>
                <a:cubicBezTo>
                  <a:pt x="1978" y="84"/>
                  <a:pt x="2025" y="47"/>
                  <a:pt x="2025" y="47"/>
                </a:cubicBezTo>
                <a:lnTo>
                  <a:pt x="2062" y="19"/>
                </a:lnTo>
                <a:lnTo>
                  <a:pt x="2016" y="11"/>
                </a:lnTo>
                <a:cubicBezTo>
                  <a:pt x="1979" y="5"/>
                  <a:pt x="1924" y="0"/>
                  <a:pt x="1860" y="0"/>
                </a:cubicBezTo>
                <a:cubicBezTo>
                  <a:pt x="1743" y="0"/>
                  <a:pt x="1591" y="16"/>
                  <a:pt x="1448" y="74"/>
                </a:cubicBezTo>
                <a:cubicBezTo>
                  <a:pt x="1311" y="129"/>
                  <a:pt x="1180" y="223"/>
                  <a:pt x="1099" y="377"/>
                </a:cubicBezTo>
                <a:cubicBezTo>
                  <a:pt x="1089" y="373"/>
                  <a:pt x="1070" y="366"/>
                  <a:pt x="1046" y="359"/>
                </a:cubicBezTo>
                <a:cubicBezTo>
                  <a:pt x="1012" y="348"/>
                  <a:pt x="969" y="337"/>
                  <a:pt x="931" y="336"/>
                </a:cubicBezTo>
                <a:cubicBezTo>
                  <a:pt x="924" y="336"/>
                  <a:pt x="916" y="337"/>
                  <a:pt x="910" y="338"/>
                </a:cubicBezTo>
                <a:lnTo>
                  <a:pt x="915" y="378"/>
                </a:lnTo>
                <a:close/>
                <a:moveTo>
                  <a:pt x="1764" y="3640"/>
                </a:moveTo>
                <a:cubicBezTo>
                  <a:pt x="1800" y="3628"/>
                  <a:pt x="1837" y="3609"/>
                  <a:pt x="1870" y="3589"/>
                </a:cubicBezTo>
                <a:cubicBezTo>
                  <a:pt x="1884" y="3580"/>
                  <a:pt x="1898" y="3571"/>
                  <a:pt x="1911" y="3562"/>
                </a:cubicBezTo>
                <a:cubicBezTo>
                  <a:pt x="1920" y="3591"/>
                  <a:pt x="1938" y="3612"/>
                  <a:pt x="1953" y="3627"/>
                </a:cubicBezTo>
                <a:cubicBezTo>
                  <a:pt x="1972" y="3646"/>
                  <a:pt x="1990" y="3655"/>
                  <a:pt x="1991" y="3655"/>
                </a:cubicBezTo>
                <a:lnTo>
                  <a:pt x="1998" y="3659"/>
                </a:lnTo>
                <a:lnTo>
                  <a:pt x="2006" y="3657"/>
                </a:lnTo>
                <a:cubicBezTo>
                  <a:pt x="2027" y="3650"/>
                  <a:pt x="2050" y="3646"/>
                  <a:pt x="2072" y="3644"/>
                </a:cubicBezTo>
                <a:cubicBezTo>
                  <a:pt x="2066" y="3652"/>
                  <a:pt x="2058" y="3662"/>
                  <a:pt x="2048" y="3672"/>
                </a:cubicBezTo>
                <a:cubicBezTo>
                  <a:pt x="2024" y="3697"/>
                  <a:pt x="1988" y="3725"/>
                  <a:pt x="1949" y="3747"/>
                </a:cubicBezTo>
                <a:cubicBezTo>
                  <a:pt x="1915" y="3766"/>
                  <a:pt x="1878" y="3781"/>
                  <a:pt x="1845" y="3787"/>
                </a:cubicBezTo>
                <a:cubicBezTo>
                  <a:pt x="1819" y="3746"/>
                  <a:pt x="1792" y="3695"/>
                  <a:pt x="1764" y="3640"/>
                </a:cubicBezTo>
                <a:close/>
                <a:moveTo>
                  <a:pt x="2119" y="3642"/>
                </a:moveTo>
                <a:cubicBezTo>
                  <a:pt x="2156" y="3642"/>
                  <a:pt x="2190" y="3648"/>
                  <a:pt x="2214" y="3656"/>
                </a:cubicBezTo>
                <a:cubicBezTo>
                  <a:pt x="2226" y="3660"/>
                  <a:pt x="2236" y="3665"/>
                  <a:pt x="2241" y="3669"/>
                </a:cubicBezTo>
                <a:cubicBezTo>
                  <a:pt x="2247" y="3673"/>
                  <a:pt x="2245" y="3673"/>
                  <a:pt x="2241" y="3677"/>
                </a:cubicBezTo>
                <a:cubicBezTo>
                  <a:pt x="2238" y="3681"/>
                  <a:pt x="2233" y="3686"/>
                  <a:pt x="2226" y="3691"/>
                </a:cubicBezTo>
                <a:cubicBezTo>
                  <a:pt x="2190" y="3722"/>
                  <a:pt x="2117" y="3769"/>
                  <a:pt x="2051" y="3806"/>
                </a:cubicBezTo>
                <a:cubicBezTo>
                  <a:pt x="2017" y="3825"/>
                  <a:pt x="1985" y="3842"/>
                  <a:pt x="1960" y="3854"/>
                </a:cubicBezTo>
                <a:cubicBezTo>
                  <a:pt x="1948" y="3860"/>
                  <a:pt x="1937" y="3865"/>
                  <a:pt x="1929" y="3868"/>
                </a:cubicBezTo>
                <a:cubicBezTo>
                  <a:pt x="1916" y="3873"/>
                  <a:pt x="1918" y="3874"/>
                  <a:pt x="1907" y="3864"/>
                </a:cubicBezTo>
                <a:cubicBezTo>
                  <a:pt x="1901" y="3860"/>
                  <a:pt x="1896" y="3854"/>
                  <a:pt x="1889" y="3848"/>
                </a:cubicBezTo>
                <a:cubicBezTo>
                  <a:pt x="1883" y="3841"/>
                  <a:pt x="1876" y="3832"/>
                  <a:pt x="1869" y="3823"/>
                </a:cubicBezTo>
                <a:cubicBezTo>
                  <a:pt x="1918" y="3811"/>
                  <a:pt x="1968" y="3786"/>
                  <a:pt x="2010" y="3757"/>
                </a:cubicBezTo>
                <a:cubicBezTo>
                  <a:pt x="2036" y="3739"/>
                  <a:pt x="2059" y="3719"/>
                  <a:pt x="2077" y="3700"/>
                </a:cubicBezTo>
                <a:cubicBezTo>
                  <a:pt x="2096" y="3681"/>
                  <a:pt x="2110" y="3663"/>
                  <a:pt x="2117" y="3645"/>
                </a:cubicBezTo>
                <a:cubicBezTo>
                  <a:pt x="2119" y="3641"/>
                  <a:pt x="2113" y="3642"/>
                  <a:pt x="2119" y="3642"/>
                </a:cubicBezTo>
                <a:close/>
                <a:moveTo>
                  <a:pt x="79" y="3394"/>
                </a:moveTo>
                <a:cubicBezTo>
                  <a:pt x="97" y="3463"/>
                  <a:pt x="120" y="3528"/>
                  <a:pt x="147" y="3584"/>
                </a:cubicBezTo>
                <a:cubicBezTo>
                  <a:pt x="171" y="3633"/>
                  <a:pt x="198" y="3674"/>
                  <a:pt x="229" y="3704"/>
                </a:cubicBezTo>
                <a:cubicBezTo>
                  <a:pt x="225" y="3717"/>
                  <a:pt x="221" y="3730"/>
                  <a:pt x="216" y="3741"/>
                </a:cubicBezTo>
                <a:cubicBezTo>
                  <a:pt x="207" y="3762"/>
                  <a:pt x="197" y="3781"/>
                  <a:pt x="186" y="3795"/>
                </a:cubicBezTo>
                <a:cubicBezTo>
                  <a:pt x="183" y="3798"/>
                  <a:pt x="181" y="3800"/>
                  <a:pt x="179" y="3803"/>
                </a:cubicBezTo>
                <a:cubicBezTo>
                  <a:pt x="164" y="3819"/>
                  <a:pt x="164" y="3819"/>
                  <a:pt x="157" y="3804"/>
                </a:cubicBezTo>
                <a:cubicBezTo>
                  <a:pt x="134" y="3765"/>
                  <a:pt x="104" y="3679"/>
                  <a:pt x="81" y="3597"/>
                </a:cubicBezTo>
                <a:cubicBezTo>
                  <a:pt x="69" y="3556"/>
                  <a:pt x="59" y="3516"/>
                  <a:pt x="52" y="3482"/>
                </a:cubicBezTo>
                <a:cubicBezTo>
                  <a:pt x="47" y="3461"/>
                  <a:pt x="44" y="3442"/>
                  <a:pt x="42" y="3428"/>
                </a:cubicBezTo>
                <a:cubicBezTo>
                  <a:pt x="40" y="3415"/>
                  <a:pt x="39" y="3414"/>
                  <a:pt x="52" y="3408"/>
                </a:cubicBezTo>
                <a:cubicBezTo>
                  <a:pt x="59" y="3404"/>
                  <a:pt x="68" y="3399"/>
                  <a:pt x="79" y="3394"/>
                </a:cubicBezTo>
                <a:close/>
                <a:moveTo>
                  <a:pt x="239" y="3656"/>
                </a:moveTo>
                <a:cubicBezTo>
                  <a:pt x="220" y="3633"/>
                  <a:pt x="201" y="3602"/>
                  <a:pt x="184" y="3566"/>
                </a:cubicBezTo>
                <a:cubicBezTo>
                  <a:pt x="157" y="3512"/>
                  <a:pt x="135" y="3447"/>
                  <a:pt x="117" y="3378"/>
                </a:cubicBezTo>
                <a:cubicBezTo>
                  <a:pt x="148" y="3366"/>
                  <a:pt x="187" y="3353"/>
                  <a:pt x="238" y="3339"/>
                </a:cubicBezTo>
                <a:cubicBezTo>
                  <a:pt x="249" y="3382"/>
                  <a:pt x="264" y="3421"/>
                  <a:pt x="278" y="3452"/>
                </a:cubicBezTo>
                <a:cubicBezTo>
                  <a:pt x="282" y="3460"/>
                  <a:pt x="285" y="3467"/>
                  <a:pt x="289" y="3473"/>
                </a:cubicBezTo>
                <a:cubicBezTo>
                  <a:pt x="258" y="3489"/>
                  <a:pt x="237" y="3509"/>
                  <a:pt x="236" y="3510"/>
                </a:cubicBezTo>
                <a:lnTo>
                  <a:pt x="226" y="3520"/>
                </a:lnTo>
                <a:lnTo>
                  <a:pt x="232" y="3533"/>
                </a:lnTo>
                <a:cubicBezTo>
                  <a:pt x="240" y="3550"/>
                  <a:pt x="244" y="3575"/>
                  <a:pt x="244" y="3602"/>
                </a:cubicBezTo>
                <a:cubicBezTo>
                  <a:pt x="244" y="3620"/>
                  <a:pt x="242" y="3638"/>
                  <a:pt x="239" y="3656"/>
                </a:cubicBezTo>
                <a:close/>
                <a:moveTo>
                  <a:pt x="1314" y="2084"/>
                </a:moveTo>
                <a:lnTo>
                  <a:pt x="1195" y="2160"/>
                </a:lnTo>
                <a:lnTo>
                  <a:pt x="1197" y="2164"/>
                </a:lnTo>
                <a:cubicBezTo>
                  <a:pt x="1193" y="2162"/>
                  <a:pt x="1188" y="2161"/>
                  <a:pt x="1184" y="2159"/>
                </a:cubicBezTo>
                <a:cubicBezTo>
                  <a:pt x="1121" y="2135"/>
                  <a:pt x="1081" y="2102"/>
                  <a:pt x="1051" y="2064"/>
                </a:cubicBezTo>
                <a:cubicBezTo>
                  <a:pt x="1024" y="2032"/>
                  <a:pt x="1005" y="1996"/>
                  <a:pt x="986" y="1959"/>
                </a:cubicBezTo>
                <a:cubicBezTo>
                  <a:pt x="983" y="1954"/>
                  <a:pt x="983" y="1952"/>
                  <a:pt x="985" y="1947"/>
                </a:cubicBezTo>
                <a:cubicBezTo>
                  <a:pt x="1025" y="1890"/>
                  <a:pt x="1114" y="1805"/>
                  <a:pt x="1240" y="1717"/>
                </a:cubicBezTo>
                <a:lnTo>
                  <a:pt x="1217" y="1684"/>
                </a:lnTo>
                <a:lnTo>
                  <a:pt x="1217" y="1684"/>
                </a:lnTo>
                <a:cubicBezTo>
                  <a:pt x="1077" y="1781"/>
                  <a:pt x="982" y="1874"/>
                  <a:pt x="942" y="1941"/>
                </a:cubicBezTo>
                <a:lnTo>
                  <a:pt x="936" y="1950"/>
                </a:lnTo>
                <a:lnTo>
                  <a:pt x="941" y="1960"/>
                </a:lnTo>
                <a:cubicBezTo>
                  <a:pt x="963" y="2002"/>
                  <a:pt x="985" y="2048"/>
                  <a:pt x="1019" y="2090"/>
                </a:cubicBezTo>
                <a:cubicBezTo>
                  <a:pt x="1053" y="2132"/>
                  <a:pt x="1100" y="2170"/>
                  <a:pt x="1169" y="2197"/>
                </a:cubicBezTo>
                <a:cubicBezTo>
                  <a:pt x="1201" y="2209"/>
                  <a:pt x="1257" y="2229"/>
                  <a:pt x="1326" y="2246"/>
                </a:cubicBezTo>
                <a:cubicBezTo>
                  <a:pt x="1343" y="2250"/>
                  <a:pt x="1344" y="2252"/>
                  <a:pt x="1344" y="2267"/>
                </a:cubicBezTo>
                <a:cubicBezTo>
                  <a:pt x="1344" y="2300"/>
                  <a:pt x="1327" y="2325"/>
                  <a:pt x="1298" y="2345"/>
                </a:cubicBezTo>
                <a:cubicBezTo>
                  <a:pt x="1270" y="2364"/>
                  <a:pt x="1231" y="2374"/>
                  <a:pt x="1193" y="2374"/>
                </a:cubicBezTo>
                <a:cubicBezTo>
                  <a:pt x="1166" y="2374"/>
                  <a:pt x="1141" y="2369"/>
                  <a:pt x="1120" y="2359"/>
                </a:cubicBezTo>
                <a:lnTo>
                  <a:pt x="1120" y="2359"/>
                </a:lnTo>
                <a:cubicBezTo>
                  <a:pt x="1092" y="2346"/>
                  <a:pt x="1066" y="2332"/>
                  <a:pt x="1042" y="2317"/>
                </a:cubicBezTo>
                <a:cubicBezTo>
                  <a:pt x="1033" y="2312"/>
                  <a:pt x="1025" y="2306"/>
                  <a:pt x="1017" y="2301"/>
                </a:cubicBezTo>
                <a:lnTo>
                  <a:pt x="1017" y="2293"/>
                </a:lnTo>
                <a:lnTo>
                  <a:pt x="1010" y="2293"/>
                </a:lnTo>
                <a:lnTo>
                  <a:pt x="1006" y="2293"/>
                </a:lnTo>
                <a:cubicBezTo>
                  <a:pt x="999" y="2288"/>
                  <a:pt x="992" y="2284"/>
                  <a:pt x="986" y="2279"/>
                </a:cubicBezTo>
                <a:cubicBezTo>
                  <a:pt x="892" y="2208"/>
                  <a:pt x="824" y="2129"/>
                  <a:pt x="783" y="2051"/>
                </a:cubicBezTo>
                <a:cubicBezTo>
                  <a:pt x="816" y="1976"/>
                  <a:pt x="856" y="1886"/>
                  <a:pt x="892" y="1806"/>
                </a:cubicBezTo>
                <a:cubicBezTo>
                  <a:pt x="917" y="1752"/>
                  <a:pt x="939" y="1702"/>
                  <a:pt x="956" y="1663"/>
                </a:cubicBezTo>
                <a:cubicBezTo>
                  <a:pt x="973" y="1625"/>
                  <a:pt x="986" y="1598"/>
                  <a:pt x="989" y="1591"/>
                </a:cubicBezTo>
                <a:cubicBezTo>
                  <a:pt x="991" y="1587"/>
                  <a:pt x="994" y="1581"/>
                  <a:pt x="997" y="1574"/>
                </a:cubicBezTo>
                <a:cubicBezTo>
                  <a:pt x="1024" y="1550"/>
                  <a:pt x="1052" y="1529"/>
                  <a:pt x="1081" y="1513"/>
                </a:cubicBezTo>
                <a:lnTo>
                  <a:pt x="1078" y="1508"/>
                </a:lnTo>
                <a:cubicBezTo>
                  <a:pt x="1137" y="1462"/>
                  <a:pt x="1196" y="1425"/>
                  <a:pt x="1253" y="1400"/>
                </a:cubicBezTo>
                <a:cubicBezTo>
                  <a:pt x="1290" y="1419"/>
                  <a:pt x="1324" y="1442"/>
                  <a:pt x="1355" y="1468"/>
                </a:cubicBezTo>
                <a:cubicBezTo>
                  <a:pt x="1434" y="1537"/>
                  <a:pt x="1486" y="1629"/>
                  <a:pt x="1486" y="1747"/>
                </a:cubicBezTo>
                <a:cubicBezTo>
                  <a:pt x="1486" y="1867"/>
                  <a:pt x="1432" y="2016"/>
                  <a:pt x="1288" y="2194"/>
                </a:cubicBezTo>
                <a:cubicBezTo>
                  <a:pt x="1271" y="2189"/>
                  <a:pt x="1255" y="2184"/>
                  <a:pt x="1241" y="2179"/>
                </a:cubicBezTo>
                <a:lnTo>
                  <a:pt x="1335" y="2118"/>
                </a:lnTo>
                <a:lnTo>
                  <a:pt x="1314" y="2084"/>
                </a:lnTo>
                <a:close/>
                <a:moveTo>
                  <a:pt x="760" y="2003"/>
                </a:moveTo>
                <a:cubicBezTo>
                  <a:pt x="750" y="1976"/>
                  <a:pt x="744" y="1949"/>
                  <a:pt x="738" y="1925"/>
                </a:cubicBezTo>
                <a:cubicBezTo>
                  <a:pt x="737" y="1918"/>
                  <a:pt x="737" y="1921"/>
                  <a:pt x="738" y="1917"/>
                </a:cubicBezTo>
                <a:cubicBezTo>
                  <a:pt x="754" y="1877"/>
                  <a:pt x="801" y="1803"/>
                  <a:pt x="859" y="1726"/>
                </a:cubicBezTo>
                <a:cubicBezTo>
                  <a:pt x="876" y="1703"/>
                  <a:pt x="895" y="1680"/>
                  <a:pt x="914" y="1658"/>
                </a:cubicBezTo>
                <a:lnTo>
                  <a:pt x="900" y="1689"/>
                </a:lnTo>
                <a:cubicBezTo>
                  <a:pt x="861" y="1777"/>
                  <a:pt x="806" y="1900"/>
                  <a:pt x="760" y="2003"/>
                </a:cubicBezTo>
                <a:close/>
                <a:moveTo>
                  <a:pt x="1041" y="1490"/>
                </a:moveTo>
                <a:cubicBezTo>
                  <a:pt x="1037" y="1492"/>
                  <a:pt x="1033" y="1495"/>
                  <a:pt x="1029" y="1498"/>
                </a:cubicBezTo>
                <a:cubicBezTo>
                  <a:pt x="1032" y="1490"/>
                  <a:pt x="1035" y="1482"/>
                  <a:pt x="1039" y="1473"/>
                </a:cubicBezTo>
                <a:cubicBezTo>
                  <a:pt x="1048" y="1448"/>
                  <a:pt x="1057" y="1421"/>
                  <a:pt x="1063" y="1397"/>
                </a:cubicBezTo>
                <a:cubicBezTo>
                  <a:pt x="1069" y="1375"/>
                  <a:pt x="1073" y="1355"/>
                  <a:pt x="1074" y="1338"/>
                </a:cubicBezTo>
                <a:cubicBezTo>
                  <a:pt x="1119" y="1346"/>
                  <a:pt x="1163" y="1360"/>
                  <a:pt x="1206" y="1378"/>
                </a:cubicBezTo>
                <a:cubicBezTo>
                  <a:pt x="1151" y="1405"/>
                  <a:pt x="1095" y="1442"/>
                  <a:pt x="1040" y="1487"/>
                </a:cubicBezTo>
                <a:lnTo>
                  <a:pt x="1041" y="1490"/>
                </a:lnTo>
                <a:close/>
                <a:moveTo>
                  <a:pt x="960" y="1553"/>
                </a:moveTo>
                <a:cubicBezTo>
                  <a:pt x="910" y="1598"/>
                  <a:pt x="865" y="1651"/>
                  <a:pt x="826" y="1702"/>
                </a:cubicBezTo>
                <a:cubicBezTo>
                  <a:pt x="763" y="1786"/>
                  <a:pt x="716" y="1867"/>
                  <a:pt x="698" y="1908"/>
                </a:cubicBezTo>
                <a:lnTo>
                  <a:pt x="696" y="1914"/>
                </a:lnTo>
                <a:lnTo>
                  <a:pt x="696" y="1919"/>
                </a:lnTo>
                <a:cubicBezTo>
                  <a:pt x="702" y="1961"/>
                  <a:pt x="716" y="2006"/>
                  <a:pt x="738" y="2052"/>
                </a:cubicBezTo>
                <a:cubicBezTo>
                  <a:pt x="713" y="2111"/>
                  <a:pt x="660" y="2242"/>
                  <a:pt x="629" y="2302"/>
                </a:cubicBezTo>
                <a:lnTo>
                  <a:pt x="629" y="2299"/>
                </a:lnTo>
                <a:lnTo>
                  <a:pt x="627" y="2299"/>
                </a:lnTo>
                <a:cubicBezTo>
                  <a:pt x="616" y="2295"/>
                  <a:pt x="561" y="2278"/>
                  <a:pt x="511" y="2247"/>
                </a:cubicBezTo>
                <a:cubicBezTo>
                  <a:pt x="486" y="2232"/>
                  <a:pt x="462" y="2213"/>
                  <a:pt x="445" y="2192"/>
                </a:cubicBezTo>
                <a:cubicBezTo>
                  <a:pt x="429" y="2170"/>
                  <a:pt x="418" y="2147"/>
                  <a:pt x="418" y="2121"/>
                </a:cubicBezTo>
                <a:lnTo>
                  <a:pt x="419" y="2112"/>
                </a:lnTo>
                <a:cubicBezTo>
                  <a:pt x="423" y="2064"/>
                  <a:pt x="442" y="2003"/>
                  <a:pt x="471" y="1939"/>
                </a:cubicBezTo>
                <a:cubicBezTo>
                  <a:pt x="514" y="1843"/>
                  <a:pt x="576" y="1739"/>
                  <a:pt x="632" y="1653"/>
                </a:cubicBezTo>
                <a:cubicBezTo>
                  <a:pt x="687" y="1570"/>
                  <a:pt x="735" y="1503"/>
                  <a:pt x="754" y="1474"/>
                </a:cubicBezTo>
                <a:cubicBezTo>
                  <a:pt x="783" y="1485"/>
                  <a:pt x="814" y="1496"/>
                  <a:pt x="843" y="1507"/>
                </a:cubicBezTo>
                <a:cubicBezTo>
                  <a:pt x="893" y="1527"/>
                  <a:pt x="937" y="1544"/>
                  <a:pt x="960" y="1553"/>
                </a:cubicBezTo>
                <a:close/>
                <a:moveTo>
                  <a:pt x="763" y="2097"/>
                </a:moveTo>
                <a:cubicBezTo>
                  <a:pt x="803" y="2164"/>
                  <a:pt x="860" y="2231"/>
                  <a:pt x="935" y="2291"/>
                </a:cubicBezTo>
                <a:cubicBezTo>
                  <a:pt x="900" y="2289"/>
                  <a:pt x="861" y="2286"/>
                  <a:pt x="820" y="2280"/>
                </a:cubicBezTo>
                <a:cubicBezTo>
                  <a:pt x="818" y="2270"/>
                  <a:pt x="815" y="2260"/>
                  <a:pt x="811" y="2248"/>
                </a:cubicBezTo>
                <a:cubicBezTo>
                  <a:pt x="801" y="2221"/>
                  <a:pt x="788" y="2190"/>
                  <a:pt x="775" y="2164"/>
                </a:cubicBezTo>
                <a:cubicBezTo>
                  <a:pt x="769" y="2152"/>
                  <a:pt x="763" y="2141"/>
                  <a:pt x="758" y="2132"/>
                </a:cubicBezTo>
                <a:cubicBezTo>
                  <a:pt x="755" y="2129"/>
                  <a:pt x="753" y="2126"/>
                  <a:pt x="751" y="2123"/>
                </a:cubicBezTo>
                <a:lnTo>
                  <a:pt x="763" y="2097"/>
                </a:lnTo>
                <a:close/>
                <a:moveTo>
                  <a:pt x="993" y="2334"/>
                </a:moveTo>
                <a:cubicBezTo>
                  <a:pt x="1027" y="2356"/>
                  <a:pt x="1063" y="2377"/>
                  <a:pt x="1102" y="2396"/>
                </a:cubicBezTo>
                <a:lnTo>
                  <a:pt x="1102" y="2396"/>
                </a:lnTo>
                <a:lnTo>
                  <a:pt x="1103" y="2396"/>
                </a:lnTo>
                <a:cubicBezTo>
                  <a:pt x="1130" y="2409"/>
                  <a:pt x="1161" y="2415"/>
                  <a:pt x="1193" y="2415"/>
                </a:cubicBezTo>
                <a:cubicBezTo>
                  <a:pt x="1238" y="2415"/>
                  <a:pt x="1285" y="2403"/>
                  <a:pt x="1321" y="2378"/>
                </a:cubicBezTo>
                <a:cubicBezTo>
                  <a:pt x="1357" y="2354"/>
                  <a:pt x="1384" y="2315"/>
                  <a:pt x="1384" y="2267"/>
                </a:cubicBezTo>
                <a:cubicBezTo>
                  <a:pt x="1384" y="2254"/>
                  <a:pt x="1383" y="2241"/>
                  <a:pt x="1379" y="2228"/>
                </a:cubicBezTo>
                <a:lnTo>
                  <a:pt x="1376" y="2216"/>
                </a:lnTo>
                <a:lnTo>
                  <a:pt x="1364" y="2213"/>
                </a:lnTo>
                <a:cubicBezTo>
                  <a:pt x="1353" y="2211"/>
                  <a:pt x="1341" y="2208"/>
                  <a:pt x="1331" y="2205"/>
                </a:cubicBezTo>
                <a:cubicBezTo>
                  <a:pt x="1470" y="2029"/>
                  <a:pt x="1527" y="1876"/>
                  <a:pt x="1527" y="1747"/>
                </a:cubicBezTo>
                <a:cubicBezTo>
                  <a:pt x="1527" y="1616"/>
                  <a:pt x="1468" y="1512"/>
                  <a:pt x="1381" y="1437"/>
                </a:cubicBezTo>
                <a:cubicBezTo>
                  <a:pt x="1357" y="1416"/>
                  <a:pt x="1330" y="1397"/>
                  <a:pt x="1302" y="1381"/>
                </a:cubicBezTo>
                <a:cubicBezTo>
                  <a:pt x="1347" y="1365"/>
                  <a:pt x="1391" y="1357"/>
                  <a:pt x="1431" y="1357"/>
                </a:cubicBezTo>
                <a:cubicBezTo>
                  <a:pt x="1485" y="1357"/>
                  <a:pt x="1534" y="1371"/>
                  <a:pt x="1575" y="1401"/>
                </a:cubicBezTo>
                <a:cubicBezTo>
                  <a:pt x="1617" y="1431"/>
                  <a:pt x="1652" y="1477"/>
                  <a:pt x="1677" y="1543"/>
                </a:cubicBezTo>
                <a:cubicBezTo>
                  <a:pt x="1702" y="1606"/>
                  <a:pt x="1713" y="1682"/>
                  <a:pt x="1713" y="1766"/>
                </a:cubicBezTo>
                <a:cubicBezTo>
                  <a:pt x="1713" y="1858"/>
                  <a:pt x="1699" y="1959"/>
                  <a:pt x="1676" y="2062"/>
                </a:cubicBezTo>
                <a:lnTo>
                  <a:pt x="1676" y="2063"/>
                </a:lnTo>
                <a:lnTo>
                  <a:pt x="1676" y="2064"/>
                </a:lnTo>
                <a:cubicBezTo>
                  <a:pt x="1665" y="2146"/>
                  <a:pt x="1628" y="2256"/>
                  <a:pt x="1587" y="2353"/>
                </a:cubicBezTo>
                <a:cubicBezTo>
                  <a:pt x="1562" y="2416"/>
                  <a:pt x="1535" y="2473"/>
                  <a:pt x="1514" y="2517"/>
                </a:cubicBezTo>
                <a:lnTo>
                  <a:pt x="1494" y="2517"/>
                </a:lnTo>
                <a:cubicBezTo>
                  <a:pt x="1430" y="2517"/>
                  <a:pt x="1279" y="2517"/>
                  <a:pt x="1122" y="2523"/>
                </a:cubicBezTo>
                <a:cubicBezTo>
                  <a:pt x="982" y="2528"/>
                  <a:pt x="838" y="2536"/>
                  <a:pt x="744" y="2552"/>
                </a:cubicBezTo>
                <a:cubicBezTo>
                  <a:pt x="757" y="2471"/>
                  <a:pt x="773" y="2394"/>
                  <a:pt x="790" y="2334"/>
                </a:cubicBezTo>
                <a:cubicBezTo>
                  <a:pt x="794" y="2332"/>
                  <a:pt x="798" y="2330"/>
                  <a:pt x="802" y="2328"/>
                </a:cubicBezTo>
                <a:cubicBezTo>
                  <a:pt x="806" y="2326"/>
                  <a:pt x="809" y="2323"/>
                  <a:pt x="813" y="2320"/>
                </a:cubicBezTo>
                <a:cubicBezTo>
                  <a:pt x="881" y="2329"/>
                  <a:pt x="941" y="2333"/>
                  <a:pt x="993" y="2334"/>
                </a:cubicBezTo>
                <a:close/>
                <a:moveTo>
                  <a:pt x="1953" y="631"/>
                </a:moveTo>
                <a:cubicBezTo>
                  <a:pt x="1953" y="617"/>
                  <a:pt x="1948" y="604"/>
                  <a:pt x="1940" y="594"/>
                </a:cubicBezTo>
                <a:cubicBezTo>
                  <a:pt x="1931" y="585"/>
                  <a:pt x="1918" y="578"/>
                  <a:pt x="1904" y="578"/>
                </a:cubicBezTo>
                <a:cubicBezTo>
                  <a:pt x="1890" y="578"/>
                  <a:pt x="1877" y="585"/>
                  <a:pt x="1869" y="594"/>
                </a:cubicBezTo>
                <a:cubicBezTo>
                  <a:pt x="1860" y="604"/>
                  <a:pt x="1855" y="617"/>
                  <a:pt x="1855" y="631"/>
                </a:cubicBezTo>
                <a:cubicBezTo>
                  <a:pt x="1855" y="644"/>
                  <a:pt x="1860" y="657"/>
                  <a:pt x="1869" y="667"/>
                </a:cubicBezTo>
                <a:cubicBezTo>
                  <a:pt x="1877" y="676"/>
                  <a:pt x="1890" y="683"/>
                  <a:pt x="1904" y="683"/>
                </a:cubicBezTo>
                <a:cubicBezTo>
                  <a:pt x="1918" y="683"/>
                  <a:pt x="1931" y="676"/>
                  <a:pt x="1939" y="667"/>
                </a:cubicBezTo>
                <a:cubicBezTo>
                  <a:pt x="1948" y="657"/>
                  <a:pt x="1953" y="644"/>
                  <a:pt x="1953" y="631"/>
                </a:cubicBezTo>
                <a:close/>
                <a:moveTo>
                  <a:pt x="1428" y="850"/>
                </a:moveTo>
                <a:cubicBezTo>
                  <a:pt x="1415" y="863"/>
                  <a:pt x="1399" y="883"/>
                  <a:pt x="1383" y="906"/>
                </a:cubicBezTo>
                <a:cubicBezTo>
                  <a:pt x="1345" y="957"/>
                  <a:pt x="1302" y="1023"/>
                  <a:pt x="1283" y="1053"/>
                </a:cubicBezTo>
                <a:cubicBezTo>
                  <a:pt x="1282" y="1054"/>
                  <a:pt x="1282" y="1054"/>
                  <a:pt x="1281" y="1053"/>
                </a:cubicBezTo>
                <a:cubicBezTo>
                  <a:pt x="1271" y="1046"/>
                  <a:pt x="1258" y="1037"/>
                  <a:pt x="1244" y="1024"/>
                </a:cubicBezTo>
                <a:cubicBezTo>
                  <a:pt x="1172" y="961"/>
                  <a:pt x="1067" y="828"/>
                  <a:pt x="1067" y="650"/>
                </a:cubicBezTo>
                <a:cubicBezTo>
                  <a:pt x="1067" y="579"/>
                  <a:pt x="1083" y="500"/>
                  <a:pt x="1125" y="415"/>
                </a:cubicBezTo>
                <a:cubicBezTo>
                  <a:pt x="1201" y="260"/>
                  <a:pt x="1327" y="167"/>
                  <a:pt x="1463" y="112"/>
                </a:cubicBezTo>
                <a:cubicBezTo>
                  <a:pt x="1600" y="57"/>
                  <a:pt x="1747" y="40"/>
                  <a:pt x="1860" y="41"/>
                </a:cubicBezTo>
                <a:cubicBezTo>
                  <a:pt x="1898" y="41"/>
                  <a:pt x="1933" y="43"/>
                  <a:pt x="1962" y="45"/>
                </a:cubicBezTo>
                <a:cubicBezTo>
                  <a:pt x="1963" y="45"/>
                  <a:pt x="1959" y="46"/>
                  <a:pt x="1951" y="53"/>
                </a:cubicBezTo>
                <a:cubicBezTo>
                  <a:pt x="1923" y="74"/>
                  <a:pt x="1890" y="100"/>
                  <a:pt x="1865" y="118"/>
                </a:cubicBezTo>
                <a:lnTo>
                  <a:pt x="1824" y="149"/>
                </a:lnTo>
                <a:lnTo>
                  <a:pt x="1875" y="154"/>
                </a:lnTo>
                <a:cubicBezTo>
                  <a:pt x="1918" y="159"/>
                  <a:pt x="1981" y="168"/>
                  <a:pt x="2046" y="182"/>
                </a:cubicBezTo>
                <a:cubicBezTo>
                  <a:pt x="2096" y="194"/>
                  <a:pt x="2147" y="210"/>
                  <a:pt x="2189" y="229"/>
                </a:cubicBezTo>
                <a:cubicBezTo>
                  <a:pt x="2197" y="232"/>
                  <a:pt x="2193" y="233"/>
                  <a:pt x="2191" y="234"/>
                </a:cubicBezTo>
                <a:cubicBezTo>
                  <a:pt x="2172" y="246"/>
                  <a:pt x="2149" y="263"/>
                  <a:pt x="2120" y="282"/>
                </a:cubicBezTo>
                <a:cubicBezTo>
                  <a:pt x="2041" y="335"/>
                  <a:pt x="1930" y="411"/>
                  <a:pt x="1824" y="490"/>
                </a:cubicBezTo>
                <a:cubicBezTo>
                  <a:pt x="1731" y="560"/>
                  <a:pt x="1642" y="630"/>
                  <a:pt x="1585" y="690"/>
                </a:cubicBezTo>
                <a:cubicBezTo>
                  <a:pt x="1572" y="704"/>
                  <a:pt x="1574" y="703"/>
                  <a:pt x="1553" y="700"/>
                </a:cubicBezTo>
                <a:cubicBezTo>
                  <a:pt x="1544" y="699"/>
                  <a:pt x="1536" y="698"/>
                  <a:pt x="1528" y="698"/>
                </a:cubicBezTo>
                <a:cubicBezTo>
                  <a:pt x="1502" y="698"/>
                  <a:pt x="1481" y="705"/>
                  <a:pt x="1465" y="716"/>
                </a:cubicBezTo>
                <a:cubicBezTo>
                  <a:pt x="1448" y="727"/>
                  <a:pt x="1438" y="741"/>
                  <a:pt x="1431" y="755"/>
                </a:cubicBezTo>
                <a:cubicBezTo>
                  <a:pt x="1424" y="768"/>
                  <a:pt x="1421" y="782"/>
                  <a:pt x="1421" y="796"/>
                </a:cubicBezTo>
                <a:cubicBezTo>
                  <a:pt x="1421" y="829"/>
                  <a:pt x="1441" y="855"/>
                  <a:pt x="1465" y="873"/>
                </a:cubicBezTo>
                <a:cubicBezTo>
                  <a:pt x="1490" y="891"/>
                  <a:pt x="1521" y="901"/>
                  <a:pt x="1551" y="904"/>
                </a:cubicBezTo>
                <a:lnTo>
                  <a:pt x="1554" y="864"/>
                </a:lnTo>
                <a:cubicBezTo>
                  <a:pt x="1532" y="862"/>
                  <a:pt x="1507" y="853"/>
                  <a:pt x="1489" y="840"/>
                </a:cubicBezTo>
                <a:cubicBezTo>
                  <a:pt x="1471" y="827"/>
                  <a:pt x="1461" y="812"/>
                  <a:pt x="1461" y="796"/>
                </a:cubicBezTo>
                <a:cubicBezTo>
                  <a:pt x="1461" y="789"/>
                  <a:pt x="1463" y="782"/>
                  <a:pt x="1467" y="773"/>
                </a:cubicBezTo>
                <a:cubicBezTo>
                  <a:pt x="1471" y="764"/>
                  <a:pt x="1478" y="756"/>
                  <a:pt x="1487" y="750"/>
                </a:cubicBezTo>
                <a:cubicBezTo>
                  <a:pt x="1497" y="743"/>
                  <a:pt x="1509" y="739"/>
                  <a:pt x="1528" y="738"/>
                </a:cubicBezTo>
                <a:cubicBezTo>
                  <a:pt x="1540" y="738"/>
                  <a:pt x="1555" y="741"/>
                  <a:pt x="1573" y="746"/>
                </a:cubicBezTo>
                <a:lnTo>
                  <a:pt x="1585" y="750"/>
                </a:lnTo>
                <a:lnTo>
                  <a:pt x="1594" y="740"/>
                </a:lnTo>
                <a:cubicBezTo>
                  <a:pt x="1662" y="661"/>
                  <a:pt x="1814" y="545"/>
                  <a:pt x="1954" y="446"/>
                </a:cubicBezTo>
                <a:cubicBezTo>
                  <a:pt x="1970" y="434"/>
                  <a:pt x="1986" y="423"/>
                  <a:pt x="2002" y="412"/>
                </a:cubicBezTo>
                <a:cubicBezTo>
                  <a:pt x="2014" y="468"/>
                  <a:pt x="2017" y="534"/>
                  <a:pt x="2017" y="581"/>
                </a:cubicBezTo>
                <a:cubicBezTo>
                  <a:pt x="2017" y="601"/>
                  <a:pt x="2017" y="617"/>
                  <a:pt x="2016" y="629"/>
                </a:cubicBezTo>
                <a:cubicBezTo>
                  <a:pt x="2016" y="640"/>
                  <a:pt x="2015" y="646"/>
                  <a:pt x="2015" y="646"/>
                </a:cubicBezTo>
                <a:lnTo>
                  <a:pt x="2014" y="660"/>
                </a:lnTo>
                <a:lnTo>
                  <a:pt x="2026" y="666"/>
                </a:lnTo>
                <a:lnTo>
                  <a:pt x="2029" y="668"/>
                </a:lnTo>
                <a:cubicBezTo>
                  <a:pt x="2037" y="672"/>
                  <a:pt x="2057" y="683"/>
                  <a:pt x="2073" y="697"/>
                </a:cubicBezTo>
                <a:cubicBezTo>
                  <a:pt x="2081" y="704"/>
                  <a:pt x="2089" y="711"/>
                  <a:pt x="2094" y="718"/>
                </a:cubicBezTo>
                <a:cubicBezTo>
                  <a:pt x="2099" y="724"/>
                  <a:pt x="2101" y="730"/>
                  <a:pt x="2100" y="732"/>
                </a:cubicBezTo>
                <a:lnTo>
                  <a:pt x="2100" y="733"/>
                </a:lnTo>
                <a:lnTo>
                  <a:pt x="2100" y="732"/>
                </a:lnTo>
                <a:cubicBezTo>
                  <a:pt x="2100" y="737"/>
                  <a:pt x="2098" y="743"/>
                  <a:pt x="2093" y="750"/>
                </a:cubicBezTo>
                <a:cubicBezTo>
                  <a:pt x="2085" y="760"/>
                  <a:pt x="2071" y="771"/>
                  <a:pt x="2060" y="779"/>
                </a:cubicBezTo>
                <a:cubicBezTo>
                  <a:pt x="2054" y="783"/>
                  <a:pt x="2049" y="786"/>
                  <a:pt x="2045" y="788"/>
                </a:cubicBezTo>
                <a:lnTo>
                  <a:pt x="2041" y="791"/>
                </a:lnTo>
                <a:lnTo>
                  <a:pt x="2039" y="791"/>
                </a:lnTo>
                <a:lnTo>
                  <a:pt x="2031" y="796"/>
                </a:lnTo>
                <a:lnTo>
                  <a:pt x="2029" y="805"/>
                </a:lnTo>
                <a:cubicBezTo>
                  <a:pt x="2029" y="805"/>
                  <a:pt x="2028" y="809"/>
                  <a:pt x="2026" y="817"/>
                </a:cubicBezTo>
                <a:cubicBezTo>
                  <a:pt x="2019" y="845"/>
                  <a:pt x="1999" y="914"/>
                  <a:pt x="1968" y="980"/>
                </a:cubicBezTo>
                <a:cubicBezTo>
                  <a:pt x="1952" y="1013"/>
                  <a:pt x="1933" y="1044"/>
                  <a:pt x="1911" y="1069"/>
                </a:cubicBezTo>
                <a:cubicBezTo>
                  <a:pt x="1890" y="1093"/>
                  <a:pt x="1866" y="1110"/>
                  <a:pt x="1841" y="1116"/>
                </a:cubicBezTo>
                <a:cubicBezTo>
                  <a:pt x="1774" y="1134"/>
                  <a:pt x="1715" y="1143"/>
                  <a:pt x="1659" y="1173"/>
                </a:cubicBezTo>
                <a:cubicBezTo>
                  <a:pt x="1607" y="1201"/>
                  <a:pt x="1560" y="1247"/>
                  <a:pt x="1514" y="1328"/>
                </a:cubicBezTo>
                <a:cubicBezTo>
                  <a:pt x="1488" y="1320"/>
                  <a:pt x="1460" y="1317"/>
                  <a:pt x="1431" y="1317"/>
                </a:cubicBezTo>
                <a:cubicBezTo>
                  <a:pt x="1425" y="1317"/>
                  <a:pt x="1419" y="1317"/>
                  <a:pt x="1413" y="1317"/>
                </a:cubicBezTo>
                <a:cubicBezTo>
                  <a:pt x="1435" y="1277"/>
                  <a:pt x="1445" y="1223"/>
                  <a:pt x="1445" y="1168"/>
                </a:cubicBezTo>
                <a:cubicBezTo>
                  <a:pt x="1445" y="1097"/>
                  <a:pt x="1428" y="1023"/>
                  <a:pt x="1385" y="973"/>
                </a:cubicBezTo>
                <a:lnTo>
                  <a:pt x="1390" y="965"/>
                </a:lnTo>
                <a:cubicBezTo>
                  <a:pt x="1415" y="928"/>
                  <a:pt x="1441" y="894"/>
                  <a:pt x="1456" y="879"/>
                </a:cubicBezTo>
                <a:lnTo>
                  <a:pt x="1428" y="850"/>
                </a:lnTo>
                <a:close/>
                <a:moveTo>
                  <a:pt x="1494" y="2557"/>
                </a:moveTo>
                <a:cubicBezTo>
                  <a:pt x="1490" y="2564"/>
                  <a:pt x="1487" y="2569"/>
                  <a:pt x="1485" y="2574"/>
                </a:cubicBezTo>
                <a:lnTo>
                  <a:pt x="1476" y="2591"/>
                </a:lnTo>
                <a:lnTo>
                  <a:pt x="1492" y="2601"/>
                </a:lnTo>
                <a:cubicBezTo>
                  <a:pt x="1540" y="2632"/>
                  <a:pt x="1618" y="2711"/>
                  <a:pt x="1689" y="2796"/>
                </a:cubicBezTo>
                <a:cubicBezTo>
                  <a:pt x="1761" y="2882"/>
                  <a:pt x="1828" y="2973"/>
                  <a:pt x="1859" y="3028"/>
                </a:cubicBezTo>
                <a:cubicBezTo>
                  <a:pt x="1885" y="3074"/>
                  <a:pt x="1904" y="3150"/>
                  <a:pt x="1917" y="3233"/>
                </a:cubicBezTo>
                <a:cubicBezTo>
                  <a:pt x="1929" y="3308"/>
                  <a:pt x="1935" y="3389"/>
                  <a:pt x="1940" y="3460"/>
                </a:cubicBezTo>
                <a:cubicBezTo>
                  <a:pt x="1941" y="3476"/>
                  <a:pt x="1943" y="3476"/>
                  <a:pt x="1935" y="3486"/>
                </a:cubicBezTo>
                <a:cubicBezTo>
                  <a:pt x="1919" y="3507"/>
                  <a:pt x="1876" y="3540"/>
                  <a:pt x="1829" y="3566"/>
                </a:cubicBezTo>
                <a:cubicBezTo>
                  <a:pt x="1795" y="3585"/>
                  <a:pt x="1758" y="3601"/>
                  <a:pt x="1727" y="3609"/>
                </a:cubicBezTo>
                <a:cubicBezTo>
                  <a:pt x="1707" y="3615"/>
                  <a:pt x="1707" y="3615"/>
                  <a:pt x="1699" y="3597"/>
                </a:cubicBezTo>
                <a:cubicBezTo>
                  <a:pt x="1648" y="3481"/>
                  <a:pt x="1604" y="3352"/>
                  <a:pt x="1604" y="3227"/>
                </a:cubicBezTo>
                <a:lnTo>
                  <a:pt x="1604" y="3218"/>
                </a:lnTo>
                <a:lnTo>
                  <a:pt x="1596" y="3211"/>
                </a:lnTo>
                <a:cubicBezTo>
                  <a:pt x="1569" y="3191"/>
                  <a:pt x="1523" y="3166"/>
                  <a:pt x="1466" y="3138"/>
                </a:cubicBezTo>
                <a:cubicBezTo>
                  <a:pt x="1381" y="3097"/>
                  <a:pt x="1271" y="3052"/>
                  <a:pt x="1168" y="3016"/>
                </a:cubicBezTo>
                <a:cubicBezTo>
                  <a:pt x="1083" y="2986"/>
                  <a:pt x="1016" y="2957"/>
                  <a:pt x="914" y="2948"/>
                </a:cubicBezTo>
                <a:lnTo>
                  <a:pt x="911" y="2989"/>
                </a:lnTo>
                <a:cubicBezTo>
                  <a:pt x="944" y="2991"/>
                  <a:pt x="997" y="3004"/>
                  <a:pt x="1058" y="3022"/>
                </a:cubicBezTo>
                <a:cubicBezTo>
                  <a:pt x="1064" y="3024"/>
                  <a:pt x="1070" y="3026"/>
                  <a:pt x="1077" y="3028"/>
                </a:cubicBezTo>
                <a:cubicBezTo>
                  <a:pt x="1030" y="3089"/>
                  <a:pt x="962" y="3169"/>
                  <a:pt x="894" y="3238"/>
                </a:cubicBezTo>
                <a:cubicBezTo>
                  <a:pt x="852" y="3282"/>
                  <a:pt x="810" y="3322"/>
                  <a:pt x="773" y="3351"/>
                </a:cubicBezTo>
                <a:cubicBezTo>
                  <a:pt x="755" y="3365"/>
                  <a:pt x="739" y="3377"/>
                  <a:pt x="725" y="3385"/>
                </a:cubicBezTo>
                <a:cubicBezTo>
                  <a:pt x="711" y="3393"/>
                  <a:pt x="700" y="3397"/>
                  <a:pt x="695" y="3398"/>
                </a:cubicBezTo>
                <a:cubicBezTo>
                  <a:pt x="666" y="3401"/>
                  <a:pt x="609" y="3414"/>
                  <a:pt x="542" y="3432"/>
                </a:cubicBezTo>
                <a:cubicBezTo>
                  <a:pt x="485" y="3448"/>
                  <a:pt x="421" y="3467"/>
                  <a:pt x="366" y="3484"/>
                </a:cubicBezTo>
                <a:cubicBezTo>
                  <a:pt x="344" y="3490"/>
                  <a:pt x="347" y="3493"/>
                  <a:pt x="335" y="3471"/>
                </a:cubicBezTo>
                <a:cubicBezTo>
                  <a:pt x="314" y="3438"/>
                  <a:pt x="287" y="3375"/>
                  <a:pt x="271" y="3304"/>
                </a:cubicBezTo>
                <a:cubicBezTo>
                  <a:pt x="269" y="3295"/>
                  <a:pt x="268" y="3295"/>
                  <a:pt x="282" y="3289"/>
                </a:cubicBezTo>
                <a:cubicBezTo>
                  <a:pt x="444" y="3206"/>
                  <a:pt x="585" y="3148"/>
                  <a:pt x="659" y="3129"/>
                </a:cubicBezTo>
                <a:lnTo>
                  <a:pt x="674" y="3125"/>
                </a:lnTo>
                <a:lnTo>
                  <a:pt x="675" y="3110"/>
                </a:lnTo>
                <a:lnTo>
                  <a:pt x="674" y="3110"/>
                </a:lnTo>
                <a:lnTo>
                  <a:pt x="675" y="3110"/>
                </a:lnTo>
                <a:lnTo>
                  <a:pt x="675" y="3110"/>
                </a:lnTo>
                <a:lnTo>
                  <a:pt x="674" y="3110"/>
                </a:lnTo>
                <a:lnTo>
                  <a:pt x="675" y="3110"/>
                </a:lnTo>
                <a:cubicBezTo>
                  <a:pt x="675" y="3099"/>
                  <a:pt x="687" y="2963"/>
                  <a:pt x="708" y="2799"/>
                </a:cubicBezTo>
                <a:cubicBezTo>
                  <a:pt x="716" y="2734"/>
                  <a:pt x="726" y="2663"/>
                  <a:pt x="737" y="2595"/>
                </a:cubicBezTo>
                <a:cubicBezTo>
                  <a:pt x="825" y="2578"/>
                  <a:pt x="978" y="2568"/>
                  <a:pt x="1124" y="2563"/>
                </a:cubicBezTo>
                <a:cubicBezTo>
                  <a:pt x="1280" y="2558"/>
                  <a:pt x="1430" y="2557"/>
                  <a:pt x="1494" y="2557"/>
                </a:cubicBezTo>
                <a:close/>
                <a:moveTo>
                  <a:pt x="731" y="2168"/>
                </a:moveTo>
                <a:cubicBezTo>
                  <a:pt x="740" y="2184"/>
                  <a:pt x="751" y="2207"/>
                  <a:pt x="760" y="2229"/>
                </a:cubicBezTo>
                <a:cubicBezTo>
                  <a:pt x="766" y="2244"/>
                  <a:pt x="772" y="2258"/>
                  <a:pt x="776" y="2271"/>
                </a:cubicBezTo>
                <a:cubicBezTo>
                  <a:pt x="777" y="2276"/>
                  <a:pt x="778" y="2280"/>
                  <a:pt x="779" y="2284"/>
                </a:cubicBezTo>
                <a:cubicBezTo>
                  <a:pt x="781" y="2294"/>
                  <a:pt x="781" y="2294"/>
                  <a:pt x="775" y="2296"/>
                </a:cubicBezTo>
                <a:cubicBezTo>
                  <a:pt x="771" y="2298"/>
                  <a:pt x="765" y="2300"/>
                  <a:pt x="759" y="2302"/>
                </a:cubicBezTo>
                <a:cubicBezTo>
                  <a:pt x="733" y="2310"/>
                  <a:pt x="695" y="2318"/>
                  <a:pt x="663" y="2323"/>
                </a:cubicBezTo>
                <a:cubicBezTo>
                  <a:pt x="672" y="2306"/>
                  <a:pt x="680" y="2289"/>
                  <a:pt x="687" y="2273"/>
                </a:cubicBezTo>
                <a:cubicBezTo>
                  <a:pt x="696" y="2255"/>
                  <a:pt x="702" y="2238"/>
                  <a:pt x="706" y="2227"/>
                </a:cubicBezTo>
                <a:cubicBezTo>
                  <a:pt x="711" y="2215"/>
                  <a:pt x="711" y="2215"/>
                  <a:pt x="717" y="2200"/>
                </a:cubicBezTo>
                <a:lnTo>
                  <a:pt x="731" y="2168"/>
                </a:lnTo>
                <a:close/>
                <a:moveTo>
                  <a:pt x="1330" y="2849"/>
                </a:moveTo>
                <a:cubicBezTo>
                  <a:pt x="1415" y="2831"/>
                  <a:pt x="1478" y="2791"/>
                  <a:pt x="1518" y="2750"/>
                </a:cubicBezTo>
                <a:lnTo>
                  <a:pt x="1490" y="2721"/>
                </a:lnTo>
                <a:cubicBezTo>
                  <a:pt x="1454" y="2757"/>
                  <a:pt x="1398" y="2793"/>
                  <a:pt x="1321" y="2809"/>
                </a:cubicBezTo>
                <a:lnTo>
                  <a:pt x="1330" y="2849"/>
                </a:lnTo>
                <a:close/>
                <a:moveTo>
                  <a:pt x="978" y="1517"/>
                </a:moveTo>
                <a:cubicBezTo>
                  <a:pt x="953" y="1507"/>
                  <a:pt x="891" y="1482"/>
                  <a:pt x="826" y="1458"/>
                </a:cubicBezTo>
                <a:cubicBezTo>
                  <a:pt x="784" y="1441"/>
                  <a:pt x="740" y="1425"/>
                  <a:pt x="705" y="1412"/>
                </a:cubicBezTo>
                <a:cubicBezTo>
                  <a:pt x="695" y="1408"/>
                  <a:pt x="686" y="1405"/>
                  <a:pt x="678" y="1402"/>
                </a:cubicBezTo>
                <a:cubicBezTo>
                  <a:pt x="686" y="1393"/>
                  <a:pt x="694" y="1384"/>
                  <a:pt x="702" y="1375"/>
                </a:cubicBezTo>
                <a:cubicBezTo>
                  <a:pt x="754" y="1320"/>
                  <a:pt x="813" y="1285"/>
                  <a:pt x="894" y="1285"/>
                </a:cubicBezTo>
                <a:cubicBezTo>
                  <a:pt x="932" y="1285"/>
                  <a:pt x="975" y="1293"/>
                  <a:pt x="1024" y="1311"/>
                </a:cubicBezTo>
                <a:lnTo>
                  <a:pt x="1027" y="1303"/>
                </a:lnTo>
                <a:cubicBezTo>
                  <a:pt x="1015" y="1278"/>
                  <a:pt x="1010" y="1275"/>
                  <a:pt x="995" y="1259"/>
                </a:cubicBezTo>
                <a:cubicBezTo>
                  <a:pt x="959" y="1249"/>
                  <a:pt x="925" y="1244"/>
                  <a:pt x="894" y="1244"/>
                </a:cubicBezTo>
                <a:cubicBezTo>
                  <a:pt x="800" y="1244"/>
                  <a:pt x="729" y="1287"/>
                  <a:pt x="672" y="1347"/>
                </a:cubicBezTo>
                <a:cubicBezTo>
                  <a:pt x="660" y="1360"/>
                  <a:pt x="648" y="1374"/>
                  <a:pt x="637" y="1388"/>
                </a:cubicBezTo>
                <a:cubicBezTo>
                  <a:pt x="635" y="1388"/>
                  <a:pt x="633" y="1387"/>
                  <a:pt x="631" y="1387"/>
                </a:cubicBezTo>
                <a:lnTo>
                  <a:pt x="627" y="1402"/>
                </a:lnTo>
                <a:cubicBezTo>
                  <a:pt x="595" y="1446"/>
                  <a:pt x="567" y="1494"/>
                  <a:pt x="540" y="1542"/>
                </a:cubicBezTo>
                <a:cubicBezTo>
                  <a:pt x="535" y="1550"/>
                  <a:pt x="534" y="1550"/>
                  <a:pt x="528" y="1548"/>
                </a:cubicBezTo>
                <a:cubicBezTo>
                  <a:pt x="501" y="1542"/>
                  <a:pt x="482" y="1530"/>
                  <a:pt x="469" y="1516"/>
                </a:cubicBezTo>
                <a:cubicBezTo>
                  <a:pt x="453" y="1498"/>
                  <a:pt x="445" y="1475"/>
                  <a:pt x="445" y="1452"/>
                </a:cubicBezTo>
                <a:cubicBezTo>
                  <a:pt x="445" y="1446"/>
                  <a:pt x="446" y="1442"/>
                  <a:pt x="449" y="1436"/>
                </a:cubicBezTo>
                <a:cubicBezTo>
                  <a:pt x="457" y="1418"/>
                  <a:pt x="477" y="1377"/>
                  <a:pt x="508" y="1334"/>
                </a:cubicBezTo>
                <a:cubicBezTo>
                  <a:pt x="572" y="1246"/>
                  <a:pt x="648" y="1181"/>
                  <a:pt x="757" y="1181"/>
                </a:cubicBezTo>
                <a:cubicBezTo>
                  <a:pt x="815" y="1181"/>
                  <a:pt x="883" y="1196"/>
                  <a:pt x="936" y="1221"/>
                </a:cubicBezTo>
                <a:cubicBezTo>
                  <a:pt x="963" y="1234"/>
                  <a:pt x="986" y="1249"/>
                  <a:pt x="1003" y="1267"/>
                </a:cubicBezTo>
                <a:cubicBezTo>
                  <a:pt x="1015" y="1279"/>
                  <a:pt x="1024" y="1292"/>
                  <a:pt x="1029" y="1306"/>
                </a:cubicBezTo>
                <a:cubicBezTo>
                  <a:pt x="1031" y="1315"/>
                  <a:pt x="1032" y="1313"/>
                  <a:pt x="1034" y="1330"/>
                </a:cubicBezTo>
                <a:cubicBezTo>
                  <a:pt x="1034" y="1343"/>
                  <a:pt x="1030" y="1364"/>
                  <a:pt x="1024" y="1386"/>
                </a:cubicBezTo>
                <a:cubicBezTo>
                  <a:pt x="1013" y="1428"/>
                  <a:pt x="994" y="1478"/>
                  <a:pt x="978" y="1517"/>
                </a:cubicBezTo>
                <a:close/>
                <a:moveTo>
                  <a:pt x="1767" y="945"/>
                </a:moveTo>
                <a:cubicBezTo>
                  <a:pt x="1784" y="978"/>
                  <a:pt x="1811" y="998"/>
                  <a:pt x="1833" y="1010"/>
                </a:cubicBezTo>
                <a:cubicBezTo>
                  <a:pt x="1855" y="1021"/>
                  <a:pt x="1873" y="1025"/>
                  <a:pt x="1874" y="1025"/>
                </a:cubicBezTo>
                <a:lnTo>
                  <a:pt x="1882" y="985"/>
                </a:lnTo>
                <a:lnTo>
                  <a:pt x="1882" y="985"/>
                </a:lnTo>
                <a:cubicBezTo>
                  <a:pt x="1880" y="985"/>
                  <a:pt x="1865" y="981"/>
                  <a:pt x="1849" y="972"/>
                </a:cubicBezTo>
                <a:cubicBezTo>
                  <a:pt x="1832" y="963"/>
                  <a:pt x="1814" y="948"/>
                  <a:pt x="1803" y="926"/>
                </a:cubicBezTo>
                <a:lnTo>
                  <a:pt x="1767" y="945"/>
                </a:lnTo>
                <a:close/>
                <a:moveTo>
                  <a:pt x="982" y="262"/>
                </a:moveTo>
                <a:cubicBezTo>
                  <a:pt x="1008" y="272"/>
                  <a:pt x="1032" y="282"/>
                  <a:pt x="1050" y="289"/>
                </a:cubicBezTo>
                <a:cubicBezTo>
                  <a:pt x="1068" y="296"/>
                  <a:pt x="1079" y="300"/>
                  <a:pt x="1079" y="300"/>
                </a:cubicBezTo>
                <a:lnTo>
                  <a:pt x="1094" y="262"/>
                </a:lnTo>
                <a:cubicBezTo>
                  <a:pt x="1094" y="262"/>
                  <a:pt x="1049" y="244"/>
                  <a:pt x="996" y="224"/>
                </a:cubicBezTo>
                <a:lnTo>
                  <a:pt x="982" y="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337B25A1-109D-8040-9A39-1E92F70EB70E}"/>
              </a:ext>
            </a:extLst>
          </p:cNvPr>
          <p:cNvSpPr/>
          <p:nvPr/>
        </p:nvSpPr>
        <p:spPr>
          <a:xfrm>
            <a:off x="3447738" y="869495"/>
            <a:ext cx="87442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  <a:cs typeface="SB Sans Text Semibold" panose="020B0503040504020204" pitchFamily="34" charset="0"/>
              </a:rPr>
              <a:t>ПЕДАГОГИЧЕСКИЙ СОВЕТ</a:t>
            </a:r>
            <a:endParaRPr lang="ru-RU" sz="2800" b="1" dirty="0">
              <a:solidFill>
                <a:schemeClr val="bg1"/>
              </a:solidFill>
              <a:latin typeface="Georgia" pitchFamily="18" charset="0"/>
              <a:cs typeface="SB Sans Text Semibold" panose="020B0503040504020204" pitchFamily="34" charset="0"/>
            </a:endParaRPr>
          </a:p>
          <a:p>
            <a:pPr algn="ctr"/>
            <a:endParaRPr lang="ru-RU" sz="2800" b="1" dirty="0">
              <a:latin typeface="Georgia" pitchFamily="18" charset="0"/>
              <a:cs typeface="SB Sans Text Semibold" panose="020B0503040504020204" pitchFamily="34" charset="0"/>
            </a:endParaRPr>
          </a:p>
          <a:p>
            <a:pPr algn="ctr"/>
            <a:r>
              <a:rPr lang="ru-RU" altLang="ru-RU" sz="2800" b="1" dirty="0" smtClean="0">
                <a:solidFill>
                  <a:srgbClr val="FFFF66"/>
                </a:solidFill>
                <a:latin typeface="Georgia" pitchFamily="18" charset="0"/>
                <a:cs typeface="SB Sans Text Semibold" panose="020B0503040504020204" pitchFamily="34" charset="0"/>
                <a:sym typeface="Fedra Sans Pro"/>
              </a:rPr>
              <a:t>«Создание </a:t>
            </a:r>
            <a:r>
              <a:rPr lang="ru-RU" altLang="ru-RU" sz="2800" b="1" dirty="0" err="1">
                <a:solidFill>
                  <a:srgbClr val="FFFF66"/>
                </a:solidFill>
                <a:latin typeface="Georgia" pitchFamily="18" charset="0"/>
                <a:cs typeface="SB Sans Text Semibold" panose="020B0503040504020204" pitchFamily="34" charset="0"/>
                <a:sym typeface="Fedra Sans Pro"/>
              </a:rPr>
              <a:t>социокультурного</a:t>
            </a:r>
            <a:r>
              <a:rPr lang="ru-RU" altLang="ru-RU" sz="2800" b="1" dirty="0">
                <a:solidFill>
                  <a:srgbClr val="FFFF66"/>
                </a:solidFill>
                <a:latin typeface="Georgia" pitchFamily="18" charset="0"/>
                <a:cs typeface="SB Sans Text Semibold" panose="020B0503040504020204" pitchFamily="34" charset="0"/>
                <a:sym typeface="Fedra Sans Pro"/>
              </a:rPr>
              <a:t> пространства </a:t>
            </a:r>
            <a:r>
              <a:rPr lang="ru-RU" altLang="ru-RU" sz="2800" b="1" dirty="0" smtClean="0">
                <a:solidFill>
                  <a:srgbClr val="FFFF66"/>
                </a:solidFill>
                <a:latin typeface="Georgia" pitchFamily="18" charset="0"/>
                <a:cs typeface="SB Sans Text Semibold" panose="020B0503040504020204" pitchFamily="34" charset="0"/>
                <a:sym typeface="Fedra Sans Pro"/>
              </a:rPr>
              <a:t> через  ЛРОС </a:t>
            </a:r>
          </a:p>
          <a:p>
            <a:pPr algn="ctr"/>
            <a:r>
              <a:rPr lang="ru-RU" altLang="ru-RU" sz="2800" b="1" dirty="0" smtClean="0">
                <a:solidFill>
                  <a:srgbClr val="FFFF66"/>
                </a:solidFill>
                <a:latin typeface="Georgia" pitchFamily="18" charset="0"/>
                <a:cs typeface="SB Sans Text Semibold" panose="020B0503040504020204" pitchFamily="34" charset="0"/>
                <a:sym typeface="Fedra Sans Pro"/>
              </a:rPr>
              <a:t>к личностному развитию ребенка»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altLang="ru-RU" sz="2800" b="1" dirty="0">
              <a:solidFill>
                <a:schemeClr val="bg1"/>
              </a:solidFill>
              <a:latin typeface="Georgia" pitchFamily="18" charset="0"/>
              <a:ea typeface="Fedra Sans Pro Bold" panose="020B0803040000020004" pitchFamily="34" charset="0"/>
              <a:cs typeface="SB Sans Text Semibold" panose="020B0503040504020204" pitchFamily="34" charset="0"/>
              <a:sym typeface="Fedra Sans Pro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881A4581-018A-3149-A717-8978C96512D3}"/>
              </a:ext>
            </a:extLst>
          </p:cNvPr>
          <p:cNvSpPr/>
          <p:nvPr/>
        </p:nvSpPr>
        <p:spPr>
          <a:xfrm>
            <a:off x="4007419" y="3995679"/>
            <a:ext cx="81845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endParaRPr lang="ru-RU" sz="2000" b="1" dirty="0">
              <a:solidFill>
                <a:schemeClr val="accent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endParaRPr lang="ru-RU" sz="2000" b="1" dirty="0">
              <a:solidFill>
                <a:schemeClr val="accent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endParaRPr lang="ru-RU" sz="2000" b="1" dirty="0">
              <a:solidFill>
                <a:schemeClr val="accent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 algn="ctr"/>
            <a: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Georgia" pitchFamily="18" charset="0"/>
              </a:rPr>
              <a:t>                   </a:t>
            </a:r>
            <a: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Georgia" pitchFamily="18" charset="0"/>
              </a:rPr>
              <a:t>Пенза, 2022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       </a:t>
            </a:r>
            <a:endParaRPr lang="ru-RU" sz="2000" dirty="0">
              <a:solidFill>
                <a:schemeClr val="bg1"/>
              </a:solidFill>
              <a:latin typeface="SB Sans Text Thin" panose="020B0103040504020204" pitchFamily="34" charset="0"/>
              <a:cs typeface="SB Sans Text Thin" panose="020B0103040504020204" pitchFamily="34" charset="0"/>
            </a:endParaRPr>
          </a:p>
        </p:txBody>
      </p:sp>
      <p:pic>
        <p:nvPicPr>
          <p:cNvPr id="8" name="Picture 2" descr="C:\Users\User\Downloads\IMG_88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8323"/>
            <a:ext cx="2242158" cy="2056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471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54E96B92-3D58-5640-8F47-6C7FF26FC0A7}"/>
              </a:ext>
            </a:extLst>
          </p:cNvPr>
          <p:cNvGrpSpPr/>
          <p:nvPr/>
        </p:nvGrpSpPr>
        <p:grpSpPr>
          <a:xfrm>
            <a:off x="9144002" y="407760"/>
            <a:ext cx="3912432" cy="1883872"/>
            <a:chOff x="-150473" y="1310509"/>
            <a:chExt cx="2821371" cy="1756986"/>
          </a:xfrm>
        </p:grpSpPr>
        <p:sp>
          <p:nvSpPr>
            <p:cNvPr id="3" name="TextBox 9">
              <a:extLst>
                <a:ext uri="{FF2B5EF4-FFF2-40B4-BE49-F238E27FC236}">
                  <a16:creationId xmlns:a16="http://schemas.microsoft.com/office/drawing/2014/main" xmlns="" id="{8C2CE251-2A30-654D-B8B8-5939418F3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50473" y="2324045"/>
              <a:ext cx="2821371" cy="74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331"/>
                </a:spcBef>
                <a:buClr>
                  <a:srgbClr val="F69200"/>
                </a:buClr>
                <a:buSzPct val="100000"/>
              </a:pPr>
              <a:r>
                <a:rPr lang="ru-RU" altLang="ru-RU" sz="2800" b="1" cap="all" dirty="0">
                  <a:solidFill>
                    <a:srgbClr val="00642D"/>
                  </a:solidFill>
                  <a:latin typeface="SB Sans Text Semibold" panose="020B0503040504020204" pitchFamily="34" charset="0"/>
                  <a:ea typeface="FedraSansPro-LightItalic" charset="0"/>
                  <a:cs typeface="SB Sans Text Semibold" panose="020B0503040504020204" pitchFamily="34" charset="0"/>
                </a:rPr>
                <a:t> </a:t>
              </a:r>
            </a:p>
            <a:p>
              <a:pPr algn="ctr">
                <a:lnSpc>
                  <a:spcPct val="90000"/>
                </a:lnSpc>
                <a:spcBef>
                  <a:spcPts val="600"/>
                </a:spcBef>
                <a:buClr>
                  <a:srgbClr val="F69200"/>
                </a:buClr>
                <a:buSzPct val="100000"/>
              </a:pPr>
              <a:r>
                <a:rPr lang="ru-RU" altLang="ru-RU" sz="2400" b="1" cap="all" dirty="0">
                  <a:solidFill>
                    <a:srgbClr val="00642D"/>
                  </a:solidFill>
                  <a:latin typeface="SB Sans Text Semibold" panose="020B0503040504020204" pitchFamily="34" charset="0"/>
                  <a:ea typeface="FedraSansPro-LightItalic" panose="020B0303040000020004" pitchFamily="34" charset="0"/>
                  <a:cs typeface="SB Sans Text Semibold" panose="020B0503040504020204" pitchFamily="34" charset="0"/>
                </a:rPr>
                <a:t> </a:t>
              </a:r>
            </a:p>
          </p:txBody>
        </p:sp>
        <p:pic>
          <p:nvPicPr>
            <p:cNvPr id="4" name="Рисунок 3" descr="Головоломка">
              <a:extLst>
                <a:ext uri="{FF2B5EF4-FFF2-40B4-BE49-F238E27FC236}">
                  <a16:creationId xmlns:a16="http://schemas.microsoft.com/office/drawing/2014/main" xmlns="" id="{7C7C77AC-B257-A344-9FE3-03422A199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03012" y="1310509"/>
              <a:ext cx="914400" cy="914400"/>
            </a:xfrm>
            <a:prstGeom prst="rect">
              <a:avLst/>
            </a:prstGeom>
          </p:spPr>
        </p:pic>
      </p:grp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89A096CA-4520-48D8-A063-0F489296526E}"/>
              </a:ext>
            </a:extLst>
          </p:cNvPr>
          <p:cNvGraphicFramePr/>
          <p:nvPr/>
        </p:nvGraphicFramePr>
        <p:xfrm>
          <a:off x="618565" y="407759"/>
          <a:ext cx="11115656" cy="4392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D21BD200-1412-4E49-93B2-8444379098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92758554"/>
              </p:ext>
            </p:extLst>
          </p:nvPr>
        </p:nvGraphicFramePr>
        <p:xfrm>
          <a:off x="440871" y="1812471"/>
          <a:ext cx="11293350" cy="4841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xmlns="" val="383670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xmlns="" id="{9A0411ED-8E0B-3C4C-BBB9-81B66CB82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32" y="974363"/>
            <a:ext cx="11542427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Результаты проекта и Способы их ДОСТИЖЕНИЯ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742068983"/>
              </p:ext>
            </p:extLst>
          </p:nvPr>
        </p:nvGraphicFramePr>
        <p:xfrm>
          <a:off x="1485900" y="1417561"/>
          <a:ext cx="9764485" cy="5021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9446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083" y="1659988"/>
            <a:ext cx="10367888" cy="49552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Единая модель </a:t>
            </a:r>
            <a:r>
              <a:rPr lang="ru-RU" sz="3200" b="1" dirty="0" err="1" smtClean="0">
                <a:solidFill>
                  <a:srgbClr val="FF0000"/>
                </a:solidFill>
              </a:rPr>
              <a:t>социокультурного</a:t>
            </a:r>
            <a:r>
              <a:rPr lang="ru-RU" sz="3200" b="1" dirty="0" smtClean="0">
                <a:solidFill>
                  <a:srgbClr val="FF0000"/>
                </a:solidFill>
              </a:rPr>
              <a:t> пространства в ОО:</a:t>
            </a: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pPr marL="182563" algn="just">
              <a:buAutoNum type="arabicPeriod"/>
            </a:pPr>
            <a:r>
              <a:rPr lang="ru-RU" sz="2000" b="1" i="1" dirty="0" smtClean="0">
                <a:solidFill>
                  <a:srgbClr val="00B050"/>
                </a:solidFill>
                <a:latin typeface="Cambria" pitchFamily="18" charset="0"/>
              </a:rPr>
              <a:t>Миссия, ценности, этика поведения, атрибуты и корпоративный стиль, взаимодействие в  ДОО (история и события) </a:t>
            </a:r>
          </a:p>
          <a:p>
            <a:pPr marL="182563" algn="just">
              <a:buAutoNum type="arabicPeriod"/>
            </a:pPr>
            <a:r>
              <a:rPr lang="ru-RU" sz="2000" b="1" i="1" dirty="0" smtClean="0">
                <a:solidFill>
                  <a:srgbClr val="00B050"/>
                </a:solidFill>
                <a:latin typeface="Cambria" pitchFamily="18" charset="0"/>
              </a:rPr>
              <a:t>Творческие проекты участников ОО</a:t>
            </a:r>
          </a:p>
          <a:p>
            <a:pPr marL="182563" algn="just"/>
            <a:r>
              <a:rPr lang="ru-RU" sz="2000" b="1" i="1" dirty="0" smtClean="0">
                <a:solidFill>
                  <a:srgbClr val="00B050"/>
                </a:solidFill>
                <a:latin typeface="Cambria" pitchFamily="18" charset="0"/>
              </a:rPr>
              <a:t>3.    </a:t>
            </a:r>
            <a:r>
              <a:rPr lang="ru-RU" sz="2000" b="1" i="1" dirty="0" err="1" smtClean="0">
                <a:solidFill>
                  <a:srgbClr val="00B050"/>
                </a:solidFill>
                <a:latin typeface="Cambria" pitchFamily="18" charset="0"/>
              </a:rPr>
              <a:t>Брендовые</a:t>
            </a:r>
            <a:r>
              <a:rPr lang="ru-RU" sz="2000" b="1" i="1" dirty="0" smtClean="0">
                <a:solidFill>
                  <a:srgbClr val="00B050"/>
                </a:solidFill>
                <a:latin typeface="Cambria" pitchFamily="18" charset="0"/>
              </a:rPr>
              <a:t> события  ДОО:</a:t>
            </a:r>
          </a:p>
          <a:p>
            <a:pPr marL="182563" indent="534988" algn="just"/>
            <a:r>
              <a:rPr lang="ru-RU" b="1" i="1" dirty="0" smtClean="0">
                <a:solidFill>
                  <a:srgbClr val="00B050"/>
                </a:solidFill>
                <a:latin typeface="Cambria" pitchFamily="18" charset="0"/>
              </a:rPr>
              <a:t>День  рожденье «Мозаики»</a:t>
            </a:r>
          </a:p>
          <a:p>
            <a:pPr marL="182563" indent="534988" algn="just"/>
            <a:r>
              <a:rPr lang="ru-RU" b="1" i="1" dirty="0" smtClean="0">
                <a:solidFill>
                  <a:srgbClr val="00B050"/>
                </a:solidFill>
                <a:latin typeface="Cambria" pitchFamily="18" charset="0"/>
              </a:rPr>
              <a:t>Фестиваль кружков, студий «Мозаика»</a:t>
            </a:r>
          </a:p>
          <a:p>
            <a:pPr marL="182563" indent="534988" algn="just"/>
            <a:r>
              <a:rPr lang="ru-RU" b="1" i="1" dirty="0" smtClean="0">
                <a:solidFill>
                  <a:srgbClr val="00B050"/>
                </a:solidFill>
                <a:latin typeface="Cambria" pitchFamily="18" charset="0"/>
              </a:rPr>
              <a:t>Ежегодная конференция для всех участников образовательных отношений </a:t>
            </a:r>
          </a:p>
          <a:p>
            <a:pPr marL="182563" indent="534988" algn="just"/>
            <a:r>
              <a:rPr lang="ru-RU" b="1" i="1" dirty="0" smtClean="0">
                <a:solidFill>
                  <a:srgbClr val="00B050"/>
                </a:solidFill>
                <a:latin typeface="Cambria" pitchFamily="18" charset="0"/>
              </a:rPr>
              <a:t>«Мы вместе!» </a:t>
            </a:r>
          </a:p>
          <a:p>
            <a:pPr marL="182563" algn="just">
              <a:buAutoNum type="arabicPeriod" startAt="4"/>
            </a:pPr>
            <a:r>
              <a:rPr lang="ru-RU" sz="2000" b="1" i="1" dirty="0" err="1" smtClean="0">
                <a:solidFill>
                  <a:srgbClr val="00B050"/>
                </a:solidFill>
                <a:latin typeface="Cambria" pitchFamily="18" charset="0"/>
              </a:rPr>
              <a:t>Коворкинг-центр</a:t>
            </a:r>
            <a:r>
              <a:rPr lang="ru-RU" sz="2000" b="1" i="1" dirty="0" smtClean="0">
                <a:solidFill>
                  <a:srgbClr val="00B050"/>
                </a:solidFill>
                <a:latin typeface="Cambria" pitchFamily="18" charset="0"/>
              </a:rPr>
              <a:t> «Мы вместе!»</a:t>
            </a:r>
          </a:p>
          <a:p>
            <a:pPr marL="182563" algn="just">
              <a:buAutoNum type="arabicPeriod" startAt="4"/>
            </a:pPr>
            <a:r>
              <a:rPr lang="ru-RU" sz="2000" b="1" i="1" dirty="0" smtClean="0">
                <a:solidFill>
                  <a:srgbClr val="00B050"/>
                </a:solidFill>
                <a:latin typeface="Cambria" pitchFamily="18" charset="0"/>
              </a:rPr>
              <a:t>Организация детской библиотеки, «Игротеки», «Картинной галереи»</a:t>
            </a:r>
          </a:p>
          <a:p>
            <a:pPr marL="182563" algn="just">
              <a:buAutoNum type="arabicPeriod" startAt="4"/>
            </a:pPr>
            <a:r>
              <a:rPr lang="ru-RU" sz="2000" b="1" i="1" dirty="0" smtClean="0">
                <a:solidFill>
                  <a:srgbClr val="00B050"/>
                </a:solidFill>
                <a:latin typeface="Cambria" pitchFamily="18" charset="0"/>
              </a:rPr>
              <a:t> Мастер-класс на основе УМК «Социально-эмоциональное развитие дошкольников»</a:t>
            </a:r>
          </a:p>
          <a:p>
            <a:pPr marL="182563" algn="just"/>
            <a:r>
              <a:rPr lang="ru-RU" sz="2000" b="1" i="1" dirty="0" smtClean="0">
                <a:solidFill>
                  <a:srgbClr val="00B050"/>
                </a:solidFill>
                <a:latin typeface="Cambria" pitchFamily="18" charset="0"/>
              </a:rPr>
              <a:t>7.  Обновленная символика ОО: герб, флаг, гимн, эмблема</a:t>
            </a:r>
            <a:endParaRPr lang="ru-RU" sz="2000" b="1" i="1" dirty="0">
              <a:solidFill>
                <a:srgbClr val="00B05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67286" y="1398377"/>
            <a:ext cx="1080398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решения Педагогического совета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социокультурного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пространства  через  ЛРОС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личностному развитию ребенка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03. 2022г.)</a:t>
            </a:r>
            <a:endParaRPr kumimoji="0" lang="ru-RU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Одобрить концепцию управленческого проекта.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Приступить к внедрению программы в педагогическом коллективе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(в течение 2022-23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г., ответственные 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члены управленческой команды проекта- Сидорова Н.В. Заведующий МБДОУ №4 г. Пензы 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Мозаика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Долматова Е.Ю. заместитель заведующего, Воробьева О.Н.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педагого-психолог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и совершенствовать все компоненты образовательной среды в направлении развития творческой среды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(в течение 2022-23 </a:t>
            </a:r>
            <a:r>
              <a:rPr kumimoji="0" lang="ru-RU" sz="20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г., ответственные - Сидорова Н.В. Заведующий МБДОУ №4 г. Пензы </a:t>
            </a:r>
            <a:r>
              <a:rPr kumimoji="0" lang="ru-RU" sz="2000" b="0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Мозаика</a:t>
            </a:r>
            <a:r>
              <a:rPr kumimoji="0" lang="ru-RU" sz="2000" b="0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Долматова Е.Ю. заместитель заведующего, Воробьева О.Н. </a:t>
            </a:r>
            <a:r>
              <a:rPr kumimoji="0" lang="ru-RU" sz="2000" b="0" i="0" u="none" strike="noStrike" cap="none" normalizeH="0" baseline="0" dirty="0" err="1" smtClean="0" bmk="_GoBack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педагого-психолог</a:t>
            </a:r>
            <a:r>
              <a:rPr kumimoji="0" lang="ru-RU" sz="2000" b="0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 bmk="_GoBack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Активно изучать  УМК </a:t>
            </a:r>
            <a:r>
              <a:rPr kumimoji="0" lang="ru-RU" sz="2000" b="1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Социально-эмоциональное развитие ребенка дошкольного возраста</a:t>
            </a:r>
            <a:r>
              <a:rPr kumimoji="0" lang="ru-RU" sz="2000" b="1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течение 2022-23 </a:t>
            </a:r>
            <a:r>
              <a:rPr kumimoji="0" lang="ru-RU" sz="2000" b="0" i="0" u="none" strike="noStrike" cap="none" normalizeH="0" baseline="0" dirty="0" err="1" smtClean="0" bmk="_GoBack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</a:t>
            </a:r>
            <a:r>
              <a:rPr kumimoji="0" lang="ru-RU" sz="2000" b="0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., ответственные - педагогическая команда программы по развитию личностного потенциала)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9447333-EE09-4DB2-A67F-3DC4A4108BC2}"/>
              </a:ext>
            </a:extLst>
          </p:cNvPr>
          <p:cNvSpPr/>
          <p:nvPr/>
        </p:nvSpPr>
        <p:spPr>
          <a:xfrm>
            <a:off x="631371" y="1600199"/>
            <a:ext cx="10961915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1A6C22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«Сплоченность людей – нерушимая крепость»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1A6C22"/>
                </a:solidFill>
                <a:latin typeface="Georgia" pitchFamily="18" charset="0"/>
                <a:cs typeface="Arial" pitchFamily="34" charset="0"/>
              </a:rPr>
              <a:t>                                                                    Вальтер Скотт</a:t>
            </a:r>
            <a:endParaRPr lang="ru-RU" sz="3600" b="1" i="1" dirty="0">
              <a:solidFill>
                <a:srgbClr val="1A6C22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3" name="Picture 2" descr="C:\Users\User\Desktop\IMG_8890(1).JPG">
            <a:extLst>
              <a:ext uri="{FF2B5EF4-FFF2-40B4-BE49-F238E27FC236}">
                <a16:creationId xmlns:a16="http://schemas.microsoft.com/office/drawing/2014/main" xmlns="" id="{F7A87D83-45F1-43C1-BD8D-955F21825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5311" y="3372981"/>
            <a:ext cx="2847975" cy="2847975"/>
          </a:xfrm>
          <a:prstGeom prst="rect">
            <a:avLst/>
          </a:prstGeom>
          <a:noFill/>
        </p:spPr>
      </p:pic>
      <p:pic>
        <p:nvPicPr>
          <p:cNvPr id="4" name="Picture 2" descr="https://xn----7sbdneaaq5a3annhq3p.xn--p1ai/wp-content/uploads/2015/03/f974.jpg">
            <a:extLst>
              <a:ext uri="{FF2B5EF4-FFF2-40B4-BE49-F238E27FC236}">
                <a16:creationId xmlns:a16="http://schemas.microsoft.com/office/drawing/2014/main" xmlns="" id="{FFDCF5E9-D220-4EB9-A5AD-6C090741C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61"/>
          <a:stretch/>
        </p:blipFill>
        <p:spPr bwMode="auto">
          <a:xfrm>
            <a:off x="2148839" y="2980866"/>
            <a:ext cx="3755571" cy="324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188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9373" y="1871003"/>
            <a:ext cx="68697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«Образовательная среда – система влияний и условий формирования личности по заданному образцу, а также возможностей для ее развития, содержащихся в социальном и пространственно-предметном окружении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9095" y="1631731"/>
            <a:ext cx="3094893" cy="346640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28491" y="5098133"/>
            <a:ext cx="661650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Ясвин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Витольд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Альбертович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доктор психологических наук, профессор, главный научный сотрудник Федерального института развития образования. Разработчик модели развивающей образовательной среды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1181" y="1035744"/>
            <a:ext cx="11015003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ambria" pitchFamily="18" charset="0"/>
              </a:rPr>
              <a:t>Повестка педагогического совета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8462" y="3094892"/>
            <a:ext cx="8862646" cy="3416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Cambria" pitchFamily="18" charset="0"/>
              </a:rPr>
              <a:t>1. Знакомство педагогического коллектива с программой «Развития личностного потенциала».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Cambria" pitchFamily="18" charset="0"/>
              </a:rPr>
              <a:t>2.  Представление концепции управленческого проекта.</a:t>
            </a:r>
          </a:p>
          <a:p>
            <a:pPr indent="365125"/>
            <a:r>
              <a:rPr lang="ru-RU" sz="2400" b="1" i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  <a:latin typeface="Cambria" pitchFamily="18" charset="0"/>
              </a:rPr>
              <a:t>Результаты диагностики среды ОО.</a:t>
            </a:r>
          </a:p>
          <a:p>
            <a:pPr indent="365125"/>
            <a:r>
              <a:rPr lang="ru-RU" sz="2400" i="1" dirty="0" smtClean="0">
                <a:solidFill>
                  <a:srgbClr val="002060"/>
                </a:solidFill>
                <a:latin typeface="Cambria" pitchFamily="18" charset="0"/>
              </a:rPr>
              <a:t>Ключевая проблема проекта.</a:t>
            </a:r>
          </a:p>
          <a:p>
            <a:pPr indent="365125"/>
            <a:r>
              <a:rPr lang="ru-RU" sz="2400" i="1" dirty="0" smtClean="0">
                <a:solidFill>
                  <a:srgbClr val="002060"/>
                </a:solidFill>
                <a:latin typeface="Cambria" pitchFamily="18" charset="0"/>
              </a:rPr>
              <a:t> Главная цель проекта.</a:t>
            </a:r>
          </a:p>
          <a:p>
            <a:pPr indent="365125"/>
            <a:r>
              <a:rPr lang="ru-RU" sz="2400" i="1" dirty="0" smtClean="0">
                <a:solidFill>
                  <a:srgbClr val="002060"/>
                </a:solidFill>
                <a:latin typeface="Cambria" pitchFamily="18" charset="0"/>
              </a:rPr>
              <a:t>Результаты  проекта и способы их достижения.</a:t>
            </a:r>
          </a:p>
          <a:p>
            <a:pPr indent="84138"/>
            <a:r>
              <a:rPr lang="ru-RU" sz="2400" b="1" i="1" dirty="0" smtClean="0">
                <a:solidFill>
                  <a:srgbClr val="002060"/>
                </a:solidFill>
                <a:latin typeface="Cambria" pitchFamily="18" charset="0"/>
              </a:rPr>
              <a:t>3. Изучение и внедрение УМК СЭР в деятельность ДОО</a:t>
            </a:r>
          </a:p>
          <a:p>
            <a:pPr indent="84138"/>
            <a:r>
              <a:rPr lang="ru-RU" sz="2400" b="1" i="1" dirty="0" smtClean="0">
                <a:solidFill>
                  <a:srgbClr val="002060"/>
                </a:solidFill>
                <a:latin typeface="Cambria" pitchFamily="18" charset="0"/>
              </a:rPr>
              <a:t>4. Решение.</a:t>
            </a:r>
            <a:endParaRPr lang="ru-RU" sz="24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>
            <a:extLst>
              <a:ext uri="{FF2B5EF4-FFF2-40B4-BE49-F238E27FC236}">
                <a16:creationId xmlns:a16="http://schemas.microsoft.com/office/drawing/2014/main" xmlns="" id="{BE1239E3-04C5-BB4C-9550-2A0B9E10F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963386"/>
            <a:ext cx="12166603" cy="191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Результаты и предварительные выводы Исследования СРЕДЫ ОО</a:t>
            </a:r>
          </a:p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b="1" cap="all" dirty="0">
                <a:solidFill>
                  <a:srgbClr val="00642D"/>
                </a:solidFill>
                <a:latin typeface="Georgia" pitchFamily="18" charset="0"/>
                <a:ea typeface="FedraSansPro-LightItalic" charset="0"/>
                <a:cs typeface="SB Sans Text Semibold" panose="020B0503040504020204" pitchFamily="34" charset="0"/>
              </a:rPr>
              <a:t>Качественная характеристика образовательной среды</a:t>
            </a:r>
            <a:endParaRPr lang="ru-RU" altLang="ru-RU" sz="1600" b="1" cap="all" dirty="0">
              <a:solidFill>
                <a:srgbClr val="00642D"/>
              </a:solidFill>
              <a:latin typeface="Georgia" pitchFamily="18" charset="0"/>
              <a:ea typeface="FedraSansPro-LightItalic" charset="0"/>
              <a:cs typeface="SB Sans Text Semibold" panose="020B0503040504020204" pitchFamily="34" charset="0"/>
            </a:endParaRPr>
          </a:p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endParaRPr lang="ru-RU" altLang="ru-RU" sz="3200" b="1" cap="all" dirty="0">
              <a:solidFill>
                <a:srgbClr val="00642D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</p:txBody>
      </p:sp>
      <p:sp>
        <p:nvSpPr>
          <p:cNvPr id="7" name="Shape 485">
            <a:extLst>
              <a:ext uri="{FF2B5EF4-FFF2-40B4-BE49-F238E27FC236}">
                <a16:creationId xmlns:a16="http://schemas.microsoft.com/office/drawing/2014/main" xmlns="" id="{9862568A-1791-2B41-AFA0-FD5C75BF0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69" y="2293467"/>
            <a:ext cx="11370499" cy="4371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270380" indent="-270380" algn="ctr">
              <a:lnSpc>
                <a:spcPct val="90000"/>
              </a:lnSpc>
              <a:buClr>
                <a:srgbClr val="F69200"/>
              </a:buClr>
              <a:buSzPct val="100000"/>
            </a:pPr>
            <a:endParaRPr lang="ru-RU" altLang="ru-RU" sz="1863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3193" dirty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 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63604F76-7533-4C44-B990-B91A9922F2B2}"/>
              </a:ext>
            </a:extLst>
          </p:cNvPr>
          <p:cNvGraphicFramePr>
            <a:graphicFrameLocks/>
          </p:cNvGraphicFramePr>
          <p:nvPr/>
        </p:nvGraphicFramePr>
        <p:xfrm>
          <a:off x="490068" y="2293467"/>
          <a:ext cx="5192487" cy="374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4052735224"/>
              </p:ext>
            </p:extLst>
          </p:nvPr>
        </p:nvGraphicFramePr>
        <p:xfrm>
          <a:off x="6123215" y="2293467"/>
          <a:ext cx="5737352" cy="374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78506" y="6041573"/>
            <a:ext cx="736017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A6C22"/>
                </a:solidFill>
                <a:latin typeface="Georgia" pitchFamily="18" charset="0"/>
              </a:rPr>
              <a:t>Преобладание карьерной среды</a:t>
            </a:r>
          </a:p>
        </p:txBody>
      </p:sp>
    </p:spTree>
    <p:extLst>
      <p:ext uri="{BB962C8B-B14F-4D97-AF65-F5344CB8AC3E}">
        <p14:creationId xmlns:p14="http://schemas.microsoft.com/office/powerpoint/2010/main" xmlns="" val="203609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>
            <a:extLst>
              <a:ext uri="{FF2B5EF4-FFF2-40B4-BE49-F238E27FC236}">
                <a16:creationId xmlns:a16="http://schemas.microsoft.com/office/drawing/2014/main" xmlns="" id="{BE1239E3-04C5-BB4C-9550-2A0B9E10F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417" y="930731"/>
            <a:ext cx="10450287" cy="252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Результаты и предварительные выводы Исследования СРЕДЫ ОО</a:t>
            </a:r>
          </a:p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b="1" cap="all" dirty="0">
                <a:solidFill>
                  <a:srgbClr val="00642D"/>
                </a:solidFill>
                <a:latin typeface="Georgia" pitchFamily="18" charset="0"/>
                <a:ea typeface="FedraSansPro-LightItalic" charset="0"/>
                <a:cs typeface="SB Sans Text Semibold" panose="020B0503040504020204" pitchFamily="34" charset="0"/>
              </a:rPr>
              <a:t>Количественная характеристика образовательной среды ДОУ</a:t>
            </a:r>
          </a:p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endParaRPr lang="ru-RU" altLang="ru-RU" sz="3200" b="1" cap="all" dirty="0">
              <a:solidFill>
                <a:srgbClr val="00642D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endParaRPr lang="ru-RU" altLang="ru-RU" sz="3200" b="1" cap="all" dirty="0">
              <a:solidFill>
                <a:srgbClr val="00642D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</p:txBody>
      </p:sp>
      <p:sp>
        <p:nvSpPr>
          <p:cNvPr id="7" name="Shape 485">
            <a:extLst>
              <a:ext uri="{FF2B5EF4-FFF2-40B4-BE49-F238E27FC236}">
                <a16:creationId xmlns:a16="http://schemas.microsoft.com/office/drawing/2014/main" xmlns="" id="{9862568A-1791-2B41-AFA0-FD5C75BF0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69" y="2293467"/>
            <a:ext cx="11370499" cy="4371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270380" indent="-270380" algn="ctr">
              <a:lnSpc>
                <a:spcPct val="90000"/>
              </a:lnSpc>
              <a:buClr>
                <a:srgbClr val="F69200"/>
              </a:buClr>
              <a:buSzPct val="100000"/>
            </a:pPr>
            <a:endParaRPr lang="ru-RU" altLang="ru-RU" sz="1863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3193" dirty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 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4DDF24EC-05E8-409F-B8F5-33A0E48A3D0B}"/>
              </a:ext>
            </a:extLst>
          </p:cNvPr>
          <p:cNvGraphicFramePr>
            <a:graphicFrameLocks/>
          </p:cNvGraphicFramePr>
          <p:nvPr/>
        </p:nvGraphicFramePr>
        <p:xfrm>
          <a:off x="299803" y="2293467"/>
          <a:ext cx="6760564" cy="4371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520722" y="2473377"/>
            <a:ext cx="5339847" cy="15927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1300" b="1" cap="all" dirty="0">
                <a:solidFill>
                  <a:srgbClr val="00642D"/>
                </a:solidFill>
                <a:latin typeface="Georgia" pitchFamily="18" charset="0"/>
                <a:ea typeface="FedraSansPro-LightItalic" charset="0"/>
                <a:cs typeface="SB Sans Text Semibold" panose="020B0503040504020204" pitchFamily="34" charset="0"/>
              </a:rPr>
              <a:t>Оценка</a:t>
            </a:r>
            <a:r>
              <a:rPr lang="ru-RU" altLang="ru-RU" sz="1300" cap="all" dirty="0">
                <a:solidFill>
                  <a:srgbClr val="00642D"/>
                </a:solidFill>
                <a:latin typeface="Georgia" pitchFamily="18" charset="0"/>
                <a:ea typeface="FedraSansPro-LightItalic" charset="0"/>
                <a:cs typeface="SB Sans Text Semibold" panose="020B0503040504020204" pitchFamily="34" charset="0"/>
              </a:rPr>
              <a:t> </a:t>
            </a:r>
            <a:r>
              <a:rPr lang="ru-RU" altLang="ru-RU" sz="1300" b="1" cap="all" dirty="0">
                <a:solidFill>
                  <a:srgbClr val="00642D"/>
                </a:solidFill>
                <a:latin typeface="Georgia" pitchFamily="18" charset="0"/>
                <a:ea typeface="FedraSansPro-LightItalic" charset="0"/>
                <a:cs typeface="SB Sans Text Semibold" panose="020B0503040504020204" pitchFamily="34" charset="0"/>
              </a:rPr>
              <a:t>параметров  образовательной среды по группам экспертов  (администрация, педагоги, родители) показала низкую степень  широты, обобщенности и активности</a:t>
            </a:r>
          </a:p>
        </p:txBody>
      </p:sp>
      <p:sp>
        <p:nvSpPr>
          <p:cNvPr id="12290" name="AutoShape 2" descr="Трехмерный человеческий персонаж с красным знаком вопроса стоковое фото  ©JohanH 889018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Трехмерный человеческий персонаж с красным знаком вопроса стоковое фото  ©JohanH 889018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Трехмерный человеческий персонаж с красным знаком вопроса стоковое фото  ©JohanH 889018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FullSizeRender.jpg"/>
          <p:cNvPicPr>
            <a:picLocks noChangeAspect="1"/>
          </p:cNvPicPr>
          <p:nvPr/>
        </p:nvPicPr>
        <p:blipFill rotWithShape="1">
          <a:blip r:embed="rId3"/>
          <a:srcRect t="5458"/>
          <a:stretch/>
        </p:blipFill>
        <p:spPr>
          <a:xfrm>
            <a:off x="8423555" y="4066120"/>
            <a:ext cx="2255660" cy="2791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3609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xmlns="" id="{F537B310-5E6E-9947-87FB-D3772132B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319800"/>
            <a:ext cx="12166603" cy="105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ns Text Semibold"/>
                <a:ea typeface="FedraSansPro-LightItalic" charset="0"/>
                <a:cs typeface="SB Sans Text Semibold" panose="020B0503040504020204" pitchFamily="34" charset="0"/>
              </a:rPr>
              <a:t>КЛЮЧЕВАЯ ПРОБЛЕМА ПРОЕКТА</a:t>
            </a:r>
          </a:p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endParaRPr lang="ru-RU" altLang="ru-RU" sz="3200" b="1" cap="all" dirty="0">
              <a:solidFill>
                <a:srgbClr val="00642D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</p:txBody>
      </p:sp>
      <p:sp>
        <p:nvSpPr>
          <p:cNvPr id="3" name="Shape 485">
            <a:extLst>
              <a:ext uri="{FF2B5EF4-FFF2-40B4-BE49-F238E27FC236}">
                <a16:creationId xmlns:a16="http://schemas.microsoft.com/office/drawing/2014/main" xmlns="" id="{A7001191-AB0E-5949-9E3C-31D60D469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27" y="2816107"/>
            <a:ext cx="11012556" cy="338591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357188">
              <a:buFontTx/>
              <a:buChar char="-"/>
            </a:pPr>
            <a:endParaRPr lang="ru-RU" sz="2800" dirty="0"/>
          </a:p>
          <a:p>
            <a:pPr marL="357188">
              <a:buFontTx/>
              <a:buChar char="-"/>
            </a:pPr>
            <a:endParaRPr lang="ru-RU" sz="2800" dirty="0"/>
          </a:p>
          <a:p>
            <a:pPr marL="357188"/>
            <a:endParaRPr lang="ru-RU" sz="3600" dirty="0"/>
          </a:p>
          <a:p>
            <a:pPr marL="357188"/>
            <a:endParaRPr lang="ru-RU" sz="3600" dirty="0"/>
          </a:p>
          <a:p>
            <a:endParaRPr lang="ru-RU" sz="3600" b="1" dirty="0"/>
          </a:p>
          <a:p>
            <a:pPr lvl="0">
              <a:buClr>
                <a:srgbClr val="F69200"/>
              </a:buClr>
              <a:buSzPct val="100000"/>
            </a:pPr>
            <a:endParaRPr lang="ru-RU" sz="2800" dirty="0"/>
          </a:p>
          <a:p>
            <a:pPr>
              <a:buClr>
                <a:srgbClr val="F69200"/>
              </a:buClr>
              <a:buSzPct val="100000"/>
            </a:pPr>
            <a:endParaRPr lang="ru-RU" altLang="ru-RU" sz="2661" dirty="0">
              <a:solidFill>
                <a:srgbClr val="2297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300304332"/>
              </p:ext>
            </p:extLst>
          </p:nvPr>
        </p:nvGraphicFramePr>
        <p:xfrm>
          <a:off x="159026" y="1834474"/>
          <a:ext cx="12032973" cy="302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" y="4557012"/>
            <a:ext cx="1216660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algn="ctr"/>
            <a:r>
              <a:rPr lang="ru-RU" sz="2000" b="1" u="sng" dirty="0">
                <a:solidFill>
                  <a:srgbClr val="00642D"/>
                </a:solidFill>
                <a:latin typeface="Georgia" pitchFamily="18" charset="0"/>
              </a:rPr>
              <a:t>Ожидаемый результат </a:t>
            </a:r>
          </a:p>
          <a:p>
            <a:pPr marL="357188" algn="ctr"/>
            <a:r>
              <a:rPr lang="ru-RU" sz="2000" b="1" u="sng" dirty="0">
                <a:solidFill>
                  <a:srgbClr val="00642D"/>
                </a:solidFill>
                <a:latin typeface="Georgia" pitchFamily="18" charset="0"/>
              </a:rPr>
              <a:t> (Образ желаемого состояния ДОУ по формуле “3+2”)</a:t>
            </a:r>
            <a:endParaRPr lang="ru-RU" sz="1600" b="1" u="sng" dirty="0">
              <a:solidFill>
                <a:srgbClr val="00642D"/>
              </a:solidFill>
              <a:latin typeface="Georgia" pitchFamily="18" charset="0"/>
            </a:endParaRPr>
          </a:p>
          <a:p>
            <a:pPr marL="357188" algn="ctr"/>
            <a:r>
              <a:rPr lang="ru-RU" b="1" dirty="0">
                <a:solidFill>
                  <a:srgbClr val="00642D"/>
                </a:solidFill>
                <a:latin typeface="Georgia" pitchFamily="18" charset="0"/>
              </a:rPr>
              <a:t>-Организационно-технологический компонент;</a:t>
            </a:r>
          </a:p>
          <a:p>
            <a:pPr marL="357188" algn="ctr"/>
            <a:r>
              <a:rPr lang="ru-RU" b="1" dirty="0">
                <a:solidFill>
                  <a:srgbClr val="00642D"/>
                </a:solidFill>
                <a:latin typeface="Georgia" pitchFamily="18" charset="0"/>
              </a:rPr>
              <a:t>-Социальный компонент;</a:t>
            </a:r>
          </a:p>
          <a:p>
            <a:pPr marL="357188" algn="ctr">
              <a:buFontTx/>
              <a:buChar char="-"/>
            </a:pPr>
            <a:r>
              <a:rPr lang="ru-RU" b="1" dirty="0">
                <a:solidFill>
                  <a:srgbClr val="00642D"/>
                </a:solidFill>
                <a:latin typeface="Georgia" pitchFamily="18" charset="0"/>
              </a:rPr>
              <a:t>Пространственно-предметный компонент;</a:t>
            </a:r>
          </a:p>
          <a:p>
            <a:pPr marL="357188" algn="ctr"/>
            <a:r>
              <a:rPr lang="ru-RU" b="1" dirty="0">
                <a:solidFill>
                  <a:srgbClr val="00642D"/>
                </a:solidFill>
                <a:latin typeface="Georgia" pitchFamily="18" charset="0"/>
              </a:rPr>
              <a:t>-Ресурсное обеспечение;</a:t>
            </a:r>
          </a:p>
          <a:p>
            <a:pPr marL="357188" algn="ctr"/>
            <a:r>
              <a:rPr lang="ru-RU" b="1" dirty="0">
                <a:solidFill>
                  <a:srgbClr val="00642D"/>
                </a:solidFill>
                <a:latin typeface="Georgia" pitchFamily="18" charset="0"/>
              </a:rPr>
              <a:t>-Управленческое сопровождение.</a:t>
            </a:r>
            <a:endParaRPr lang="ru-RU" dirty="0">
              <a:solidFill>
                <a:srgbClr val="00642D"/>
              </a:solidFill>
              <a:latin typeface="Georgia" pitchFamily="18" charset="0"/>
            </a:endParaRPr>
          </a:p>
        </p:txBody>
      </p:sp>
      <p:pic>
        <p:nvPicPr>
          <p:cNvPr id="10244" name="Picture 4" descr="Картинки знак вопроса (32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22644" y="1834474"/>
            <a:ext cx="2227861" cy="2413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7662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xmlns="" id="{A5C9BF40-302D-664E-A89C-4A9D9320B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94283"/>
            <a:ext cx="12099403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ЦЕЛЕВЫЕ ГРУППЫ ПРОЕКТА, БЛАГОПОЛУЧАТЕЛИ</a:t>
            </a:r>
          </a:p>
        </p:txBody>
      </p:sp>
      <p:sp>
        <p:nvSpPr>
          <p:cNvPr id="3" name="Shape 485">
            <a:extLst>
              <a:ext uri="{FF2B5EF4-FFF2-40B4-BE49-F238E27FC236}">
                <a16:creationId xmlns:a16="http://schemas.microsoft.com/office/drawing/2014/main" xmlns="" id="{66A7CB49-2F08-424B-AF98-CD02DAD93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18" y="2354256"/>
            <a:ext cx="11487705" cy="391781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456265" indent="-456265"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3725" dirty="0">
              <a:latin typeface="SB Sans Text Thin" panose="020B0103040504020204" pitchFamily="34" charset="0"/>
              <a:ea typeface="FedraSansPro-Light"/>
              <a:cs typeface="SB Sans Text Thin" panose="020B0103040504020204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2210218766"/>
              </p:ext>
            </p:extLst>
          </p:nvPr>
        </p:nvGraphicFramePr>
        <p:xfrm>
          <a:off x="390618" y="1948722"/>
          <a:ext cx="11286721" cy="4512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Администратор\Desktop\рукопожатие-17242411_c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00147" y="3533498"/>
            <a:ext cx="2226845" cy="2738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059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54E96B92-3D58-5640-8F47-6C7FF26FC0A7}"/>
              </a:ext>
            </a:extLst>
          </p:cNvPr>
          <p:cNvGrpSpPr/>
          <p:nvPr/>
        </p:nvGrpSpPr>
        <p:grpSpPr>
          <a:xfrm>
            <a:off x="869431" y="538843"/>
            <a:ext cx="3912432" cy="2307425"/>
            <a:chOff x="-150473" y="1310509"/>
            <a:chExt cx="2821371" cy="1756986"/>
          </a:xfrm>
        </p:grpSpPr>
        <p:sp>
          <p:nvSpPr>
            <p:cNvPr id="3" name="TextBox 9">
              <a:extLst>
                <a:ext uri="{FF2B5EF4-FFF2-40B4-BE49-F238E27FC236}">
                  <a16:creationId xmlns:a16="http://schemas.microsoft.com/office/drawing/2014/main" xmlns="" id="{8C2CE251-2A30-654D-B8B8-5939418F3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50473" y="2324045"/>
              <a:ext cx="2821371" cy="74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331"/>
                </a:spcBef>
                <a:buClr>
                  <a:srgbClr val="F69200"/>
                </a:buClr>
                <a:buSzPct val="100000"/>
              </a:pPr>
              <a:r>
                <a:rPr lang="ru-RU" altLang="ru-RU" sz="2800" b="1" cap="all" dirty="0">
                  <a:solidFill>
                    <a:srgbClr val="00642D"/>
                  </a:solidFill>
                  <a:latin typeface="SB Sans Text Semibold" panose="020B0503040504020204" pitchFamily="34" charset="0"/>
                  <a:ea typeface="FedraSansPro-LightItalic" charset="0"/>
                  <a:cs typeface="SB Sans Text Semibold" panose="020B0503040504020204" pitchFamily="34" charset="0"/>
                </a:rPr>
                <a:t>Главная Цель ПРОЕКТА </a:t>
              </a:r>
            </a:p>
            <a:p>
              <a:pPr algn="ctr">
                <a:lnSpc>
                  <a:spcPct val="90000"/>
                </a:lnSpc>
                <a:spcBef>
                  <a:spcPts val="600"/>
                </a:spcBef>
                <a:buClr>
                  <a:srgbClr val="F69200"/>
                </a:buClr>
                <a:buSzPct val="100000"/>
              </a:pPr>
              <a:r>
                <a:rPr lang="ru-RU" altLang="ru-RU" sz="2400" b="1" cap="all" dirty="0">
                  <a:solidFill>
                    <a:srgbClr val="00642D"/>
                  </a:solidFill>
                  <a:latin typeface="SB Sans Text Semibold" panose="020B0503040504020204" pitchFamily="34" charset="0"/>
                  <a:ea typeface="FedraSansPro-LightItalic" panose="020B0303040000020004" pitchFamily="34" charset="0"/>
                  <a:cs typeface="SB Sans Text Semibold" panose="020B0503040504020204" pitchFamily="34" charset="0"/>
                </a:rPr>
                <a:t> </a:t>
              </a:r>
            </a:p>
          </p:txBody>
        </p:sp>
        <p:pic>
          <p:nvPicPr>
            <p:cNvPr id="4" name="Рисунок 3" descr="Головоломка">
              <a:extLst>
                <a:ext uri="{FF2B5EF4-FFF2-40B4-BE49-F238E27FC236}">
                  <a16:creationId xmlns:a16="http://schemas.microsoft.com/office/drawing/2014/main" xmlns="" id="{7C7C77AC-B257-A344-9FE3-03422A199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03012" y="1310509"/>
              <a:ext cx="914400" cy="914400"/>
            </a:xfrm>
            <a:prstGeom prst="rect">
              <a:avLst/>
            </a:prstGeom>
          </p:spPr>
        </p:pic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3782790-BF44-3D4C-AA86-1301315C48D8}"/>
              </a:ext>
            </a:extLst>
          </p:cNvPr>
          <p:cNvSpPr/>
          <p:nvPr/>
        </p:nvSpPr>
        <p:spPr>
          <a:xfrm>
            <a:off x="5715000" y="1169235"/>
            <a:ext cx="6292124" cy="52165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642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/>
          </a:p>
          <a:p>
            <a:r>
              <a:rPr lang="ru-RU" sz="2000" dirty="0"/>
              <a:t> </a:t>
            </a:r>
            <a:endParaRPr lang="ru-RU" sz="2000" b="1" dirty="0"/>
          </a:p>
          <a:p>
            <a:endParaRPr lang="ru-RU" sz="3200" b="1" dirty="0"/>
          </a:p>
          <a:p>
            <a:endParaRPr lang="ru-RU" sz="2000" b="1" dirty="0">
              <a:latin typeface="Georgia" pitchFamily="18" charset="0"/>
            </a:endParaRPr>
          </a:p>
          <a:p>
            <a:r>
              <a:rPr lang="ru-RU" b="1" dirty="0">
                <a:latin typeface="Georgia" pitchFamily="18" charset="0"/>
              </a:rPr>
              <a:t>Цель 1: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>
                <a:solidFill>
                  <a:srgbClr val="00642D"/>
                </a:solidFill>
                <a:latin typeface="Georgia" pitchFamily="18" charset="0"/>
              </a:rPr>
              <a:t>Создание «творческой» личностно-развивающей образовательной среды предоставит новые возможности для всех участников </a:t>
            </a:r>
          </a:p>
          <a:p>
            <a:endParaRPr lang="ru-RU" dirty="0">
              <a:latin typeface="Georgia" pitchFamily="18" charset="0"/>
            </a:endParaRPr>
          </a:p>
          <a:p>
            <a:r>
              <a:rPr lang="ru-RU" b="1" dirty="0">
                <a:latin typeface="Georgia" pitchFamily="18" charset="0"/>
              </a:rPr>
              <a:t>Цель 2: </a:t>
            </a:r>
            <a:r>
              <a:rPr lang="ru-RU" dirty="0">
                <a:solidFill>
                  <a:srgbClr val="00642D"/>
                </a:solidFill>
                <a:latin typeface="Georgia" pitchFamily="18" charset="0"/>
              </a:rPr>
              <a:t>Формирование </a:t>
            </a:r>
            <a:r>
              <a:rPr lang="ru-RU" dirty="0" err="1">
                <a:solidFill>
                  <a:srgbClr val="00642D"/>
                </a:solidFill>
                <a:latin typeface="Georgia" pitchFamily="18" charset="0"/>
              </a:rPr>
              <a:t>социокультурного</a:t>
            </a:r>
            <a:r>
              <a:rPr lang="ru-RU" dirty="0">
                <a:solidFill>
                  <a:srgbClr val="00642D"/>
                </a:solidFill>
                <a:latin typeface="Georgia" pitchFamily="18" charset="0"/>
              </a:rPr>
              <a:t> образовательного пространства взаимодействия </a:t>
            </a:r>
            <a:r>
              <a:rPr lang="ru-RU" dirty="0" smtClean="0">
                <a:solidFill>
                  <a:srgbClr val="00642D"/>
                </a:solidFill>
                <a:latin typeface="Georgia" pitchFamily="18" charset="0"/>
              </a:rPr>
              <a:t> детей, родителей</a:t>
            </a:r>
            <a:r>
              <a:rPr lang="ru-RU" dirty="0">
                <a:solidFill>
                  <a:srgbClr val="00642D"/>
                </a:solidFill>
                <a:latin typeface="Georgia" pitchFamily="18" charset="0"/>
              </a:rPr>
              <a:t>, педагогов, социальных </a:t>
            </a:r>
            <a:r>
              <a:rPr lang="ru-RU" dirty="0" smtClean="0">
                <a:solidFill>
                  <a:srgbClr val="00642D"/>
                </a:solidFill>
                <a:latin typeface="Georgia" pitchFamily="18" charset="0"/>
              </a:rPr>
              <a:t>партнеров через </a:t>
            </a:r>
            <a:r>
              <a:rPr lang="ru-RU" dirty="0">
                <a:solidFill>
                  <a:srgbClr val="00642D"/>
                </a:solidFill>
                <a:latin typeface="Georgia" pitchFamily="18" charset="0"/>
              </a:rPr>
              <a:t>совместную детско-взрослую </a:t>
            </a:r>
            <a:r>
              <a:rPr lang="ru-RU" dirty="0" smtClean="0">
                <a:solidFill>
                  <a:srgbClr val="00642D"/>
                </a:solidFill>
                <a:latin typeface="Georgia" pitchFamily="18" charset="0"/>
              </a:rPr>
              <a:t>деятельность</a:t>
            </a:r>
            <a:endParaRPr lang="ru-RU" dirty="0">
              <a:solidFill>
                <a:srgbClr val="00642D"/>
              </a:solidFill>
              <a:latin typeface="Georgia" pitchFamily="18" charset="0"/>
            </a:endParaRPr>
          </a:p>
          <a:p>
            <a:endParaRPr lang="ru-RU" dirty="0">
              <a:latin typeface="Georgia" pitchFamily="18" charset="0"/>
            </a:endParaRPr>
          </a:p>
          <a:p>
            <a:pPr lvl="0"/>
            <a:r>
              <a:rPr lang="ru-RU" b="1" dirty="0">
                <a:latin typeface="Georgia" pitchFamily="18" charset="0"/>
              </a:rPr>
              <a:t>Цель 3: </a:t>
            </a:r>
            <a:r>
              <a:rPr lang="ru-RU" dirty="0">
                <a:solidFill>
                  <a:srgbClr val="00642D"/>
                </a:solidFill>
                <a:latin typeface="Georgia" pitchFamily="18" charset="0"/>
              </a:rPr>
              <a:t>Развитие  профессиональных и личностных компетенций административной команды и педагогического </a:t>
            </a:r>
            <a:r>
              <a:rPr lang="ru-RU" dirty="0" smtClean="0">
                <a:solidFill>
                  <a:srgbClr val="00642D"/>
                </a:solidFill>
                <a:latin typeface="Georgia" pitchFamily="18" charset="0"/>
              </a:rPr>
              <a:t>коллектива</a:t>
            </a:r>
            <a:endParaRPr lang="ru-RU" dirty="0">
              <a:solidFill>
                <a:srgbClr val="00642D"/>
              </a:solidFill>
              <a:latin typeface="Georgia" pitchFamily="18" charset="0"/>
            </a:endParaRPr>
          </a:p>
          <a:p>
            <a:pPr lvl="0"/>
            <a:endParaRPr lang="ru-RU" dirty="0">
              <a:latin typeface="Georgia" pitchFamily="18" charset="0"/>
            </a:endParaRPr>
          </a:p>
          <a:p>
            <a:r>
              <a:rPr lang="ru-RU" b="1" dirty="0">
                <a:latin typeface="Georgia" pitchFamily="18" charset="0"/>
              </a:rPr>
              <a:t>Цель 4: </a:t>
            </a:r>
            <a:r>
              <a:rPr lang="ru-RU" dirty="0">
                <a:solidFill>
                  <a:srgbClr val="00642D"/>
                </a:solidFill>
                <a:latin typeface="Georgia" pitchFamily="18" charset="0"/>
              </a:rPr>
              <a:t>Обновление содержания образования в итоге построения ЛРОС по формуле «3+2»</a:t>
            </a:r>
          </a:p>
          <a:p>
            <a:endParaRPr lang="ru-RU" dirty="0">
              <a:latin typeface="Georgia" pitchFamily="18" charset="0"/>
            </a:endParaRPr>
          </a:p>
          <a:p>
            <a:endParaRPr lang="ru-RU" dirty="0">
              <a:latin typeface="Georgia" pitchFamily="18" charset="0"/>
            </a:endParaRPr>
          </a:p>
          <a:p>
            <a:endParaRPr lang="ru-RU" sz="1600" dirty="0"/>
          </a:p>
          <a:p>
            <a:r>
              <a:rPr lang="ru-RU" sz="1600" dirty="0"/>
              <a:t> </a:t>
            </a:r>
          </a:p>
          <a:p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3170" y="2846267"/>
            <a:ext cx="5201587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1A6C22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Georgia" pitchFamily="18" charset="0"/>
              </a:rPr>
              <a:t>Модернизация ЛРОС, обеспечивающей развитие личностного потенциала участников образовательных отношений, и расширение социокультурного пространства в ДОУ</a:t>
            </a:r>
            <a:endParaRPr lang="ru-RU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1026" name="Picture 2" descr="https://www.trautenberk.com/wp-content/uploads/2020/03/Depositphotos_26871073_l-2015.jpg">
            <a:extLst>
              <a:ext uri="{FF2B5EF4-FFF2-40B4-BE49-F238E27FC236}">
                <a16:creationId xmlns:a16="http://schemas.microsoft.com/office/drawing/2014/main" xmlns="" id="{BD24BCF8-50EF-470B-8582-9521F601E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5212" y="4617054"/>
            <a:ext cx="2960914" cy="2220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403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6765" y="1126484"/>
            <a:ext cx="882594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ru-RU" sz="2400" b="1" u="sng" dirty="0" smtClean="0">
                <a:solidFill>
                  <a:srgbClr val="1A6C22"/>
                </a:solidFill>
                <a:latin typeface="Georgia" pitchFamily="18" charset="0"/>
              </a:rPr>
              <a:t>Образ желаемого состояния ДОУ по формуле «3+2»</a:t>
            </a:r>
            <a:endParaRPr lang="ru-RU" sz="2400" dirty="0">
              <a:solidFill>
                <a:srgbClr val="1A6C2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9230" y="1588149"/>
          <a:ext cx="1152797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1795"/>
                <a:gridCol w="3886875"/>
                <a:gridCol w="3959300"/>
              </a:tblGrid>
              <a:tr h="90268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800" b="1" u="sng" baseline="0" dirty="0" smtClean="0">
                          <a:solidFill>
                            <a:srgbClr val="00642D"/>
                          </a:solidFill>
                          <a:latin typeface="Georgia" pitchFamily="18" charset="0"/>
                        </a:rPr>
                        <a:t>Организационно-технологический компонент</a:t>
                      </a:r>
                      <a:r>
                        <a:rPr lang="ru-RU" sz="1800" b="1" u="sng" dirty="0" smtClean="0">
                          <a:solidFill>
                            <a:srgbClr val="00642D"/>
                          </a:solidFill>
                          <a:latin typeface="Georgia" pitchFamily="18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sng" dirty="0" smtClean="0">
                          <a:solidFill>
                            <a:srgbClr val="00642D"/>
                          </a:solidFill>
                          <a:latin typeface="Georgia" pitchFamily="18" charset="0"/>
                        </a:rPr>
                        <a:t>Социальный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sng" dirty="0" smtClean="0">
                          <a:solidFill>
                            <a:srgbClr val="00642D"/>
                          </a:solidFill>
                          <a:latin typeface="Georgia" pitchFamily="18" charset="0"/>
                        </a:rPr>
                        <a:t>компонент:</a:t>
                      </a:r>
                      <a:endParaRPr lang="ru-RU" sz="1800" b="1" u="sng" dirty="0">
                        <a:solidFill>
                          <a:srgbClr val="00642D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sng" dirty="0" smtClean="0">
                          <a:solidFill>
                            <a:srgbClr val="00642D"/>
                          </a:solidFill>
                          <a:latin typeface="Georgia" pitchFamily="18" charset="0"/>
                        </a:rPr>
                        <a:t>Пространственно-предметный компонент:</a:t>
                      </a:r>
                      <a:endParaRPr lang="ru-RU" sz="1800" dirty="0" smtClean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</a:tr>
              <a:tr h="412224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-</a:t>
                      </a:r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 р</a:t>
                      </a: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еализация</a:t>
                      </a:r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УМК</a:t>
                      </a:r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«Школа</a:t>
                      </a:r>
                    </a:p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возможностей» и вариативных</a:t>
                      </a:r>
                    </a:p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инструментов развития ЛП из</a:t>
                      </a:r>
                    </a:p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«продуктовой» линейки Фонда</a:t>
                      </a:r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 «Вклад в будущее»;</a:t>
                      </a:r>
                      <a:endParaRPr lang="ru-RU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endParaRPr lang="ru-RU" sz="1600" dirty="0" smtClean="0"/>
                    </a:p>
                    <a:p>
                      <a:pPr marL="0" lvl="0" indent="0"/>
                      <a:r>
                        <a:rPr lang="ru-RU" sz="18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- развитие профессиональных и личностных компетенций педагогов </a:t>
                      </a:r>
                      <a:r>
                        <a:rPr lang="ru-RU" sz="1800" b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(ПОС, </a:t>
                      </a:r>
                      <a:r>
                        <a:rPr lang="ru-RU" sz="1800" b="0" baseline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коучинг</a:t>
                      </a:r>
                      <a:r>
                        <a:rPr lang="ru-RU" sz="18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 –студия)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5738" lvl="0" indent="0">
                        <a:buFontTx/>
                        <a:buChar char="-"/>
                      </a:pPr>
                      <a:r>
                        <a:rPr lang="ru-RU" sz="18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позитивные изменения в межличностных взаимоотношениях всех участников образовательных отношений;</a:t>
                      </a:r>
                    </a:p>
                    <a:p>
                      <a:pPr marL="185738" lvl="0" indent="0">
                        <a:buFontTx/>
                        <a:buNone/>
                      </a:pPr>
                      <a:endParaRPr lang="ru-RU" sz="1800" b="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  <a:p>
                      <a:pPr marL="185738" lvl="0" indent="0">
                        <a:buFontTx/>
                        <a:buChar char="-"/>
                      </a:pPr>
                      <a:r>
                        <a:rPr lang="ru-RU" sz="18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ru-RU" sz="1800" b="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командообразование</a:t>
                      </a:r>
                      <a:r>
                        <a:rPr lang="ru-RU" sz="18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 детей, родителей, педагогов (клубы детско-родительские, по интересам, тренинги);</a:t>
                      </a:r>
                    </a:p>
                    <a:p>
                      <a:pPr marL="185738" lvl="0" indent="0">
                        <a:buFontTx/>
                        <a:buNone/>
                      </a:pPr>
                      <a:endParaRPr lang="ru-RU" sz="1600" dirty="0" smtClean="0"/>
                    </a:p>
                    <a:p>
                      <a:pPr marL="185738" lvl="0" indent="0">
                        <a:buFontTx/>
                        <a:buChar char="-"/>
                      </a:pPr>
                      <a:r>
                        <a:rPr lang="ru-RU" sz="18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 укрепление партнерских связей с социумом</a:t>
                      </a:r>
                      <a:endParaRPr lang="ru-R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5738" lvl="0" indent="0">
                        <a:buFontTx/>
                        <a:buChar char="-"/>
                        <a:tabLst/>
                      </a:pPr>
                      <a:r>
                        <a:rPr lang="ru-RU" sz="18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создание условий для  самовыражения посредством организации дополнительных образовательных  зон с учетом социально-ориентированного</a:t>
                      </a:r>
                      <a:r>
                        <a:rPr lang="ru-RU" sz="18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 дизайна </a:t>
                      </a:r>
                      <a:r>
                        <a:rPr lang="ru-RU" sz="18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(«открытая стена», зоны релаксации,</a:t>
                      </a:r>
                      <a:r>
                        <a:rPr lang="ru-RU" sz="18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 рефлексивные панели</a:t>
                      </a:r>
                      <a:r>
                        <a:rPr lang="ru-RU" sz="18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);</a:t>
                      </a:r>
                    </a:p>
                    <a:p>
                      <a:pPr marL="185738" lvl="0" indent="0">
                        <a:buFontTx/>
                        <a:buNone/>
                        <a:tabLst/>
                      </a:pPr>
                      <a:endParaRPr lang="ru-RU" sz="18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  <a:p>
                      <a:pPr marL="185738" lvl="0" indent="0">
                        <a:buFontTx/>
                        <a:buChar char="-"/>
                        <a:tabLst/>
                      </a:pPr>
                      <a:r>
                        <a:rPr lang="ru-RU" sz="18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 организация игрового пространства (технология 4К - кооперация, коммуникация)</a:t>
                      </a:r>
                      <a:endParaRPr lang="ru-RU" sz="18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  <a:p>
                      <a:pPr marL="185738" lvl="0" indent="0">
                        <a:buFontTx/>
                        <a:buNone/>
                        <a:tabLst/>
                      </a:pPr>
                      <a:endParaRPr lang="ru-RU" sz="16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  <a:p>
                      <a:pPr marL="185738" lvl="0" indent="0">
                        <a:buFontTx/>
                        <a:buNone/>
                        <a:tabLst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3871</TotalTime>
  <Words>907</Words>
  <Application>Microsoft Office PowerPoint</Application>
  <PresentationFormat>Произвольный</PresentationFormat>
  <Paragraphs>154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Kitsen, Andrey</dc:creator>
  <cp:lastModifiedBy>Admin</cp:lastModifiedBy>
  <cp:revision>206</cp:revision>
  <dcterms:created xsi:type="dcterms:W3CDTF">2021-05-31T10:14:14Z</dcterms:created>
  <dcterms:modified xsi:type="dcterms:W3CDTF">2024-02-25T15:03:23Z</dcterms:modified>
</cp:coreProperties>
</file>